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6" r:id="rId4"/>
  </p:sldMasterIdLst>
  <p:notesMasterIdLst>
    <p:notesMasterId r:id="rId17"/>
  </p:notesMasterIdLst>
  <p:handoutMasterIdLst>
    <p:handoutMasterId r:id="rId18"/>
  </p:handoutMasterIdLst>
  <p:sldIdLst>
    <p:sldId id="258" r:id="rId5"/>
    <p:sldId id="257" r:id="rId6"/>
    <p:sldId id="260" r:id="rId7"/>
    <p:sldId id="261" r:id="rId8"/>
    <p:sldId id="262" r:id="rId9"/>
    <p:sldId id="290" r:id="rId10"/>
    <p:sldId id="291" r:id="rId11"/>
    <p:sldId id="292" r:id="rId12"/>
    <p:sldId id="265" r:id="rId13"/>
    <p:sldId id="268" r:id="rId14"/>
    <p:sldId id="263" r:id="rId15"/>
    <p:sldId id="264" r:id="rId16"/>
  </p:sldIdLst>
  <p:sldSz cx="9144000" cy="5143500" type="screen16x9"/>
  <p:notesSz cx="20104100" cy="1130935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Gill Sans MT" panose="020B0502020104020203" pitchFamily="34" charset="0"/>
      <p:regular r:id="rId27"/>
      <p:bold r:id="rId28"/>
      <p:italic r:id="rId29"/>
      <p:boldItalic r:id="rId30"/>
    </p:embeddedFont>
    <p:embeddedFont>
      <p:font typeface="Outfit" pitchFamily="2" charset="0"/>
      <p:regular r:id="rId31"/>
      <p:bold r:id="rId32"/>
      <p:italic r:id="rId33"/>
      <p:boldItalic r:id="rId34"/>
    </p:embeddedFont>
    <p:embeddedFont>
      <p:font typeface="Palatino Linotype" panose="02040502050505030304" pitchFamily="18" charset="0"/>
      <p:regular r:id="rId35"/>
      <p:bold r:id="rId36"/>
      <p:italic r:id="rId37"/>
      <p:boldItalic r:id="rId38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2" pos="2818" userDrawn="1">
          <p15:clr>
            <a:srgbClr val="A4A3A4"/>
          </p15:clr>
        </p15:guide>
        <p15:guide id="3" orient="horz" pos="1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896"/>
    <a:srgbClr val="003C3B"/>
    <a:srgbClr val="017D69"/>
    <a:srgbClr val="F5F5F5"/>
    <a:srgbClr val="01DC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EFBE8F-0FE3-4693-8FAF-397B9DC70988}" v="2" dt="2023-01-25T10:38:46.67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18"/>
    <p:restoredTop sz="96327"/>
  </p:normalViewPr>
  <p:slideViewPr>
    <p:cSldViewPr snapToGrid="0">
      <p:cViewPr varScale="1">
        <p:scale>
          <a:sx n="88" d="100"/>
          <a:sy n="88" d="100"/>
        </p:scale>
        <p:origin x="756" y="64"/>
      </p:cViewPr>
      <p:guideLst>
        <p:guide pos="2818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9" Type="http://schemas.openxmlformats.org/officeDocument/2006/relationships/presProps" Target="pres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ok, Stephen" userId="6d94ff5a-8290-4f72-a43c-18a026b3c354" providerId="ADAL" clId="{DFEFBE8F-0FE3-4693-8FAF-397B9DC70988}"/>
    <pc:docChg chg="undo custSel addSld modSld sldOrd">
      <pc:chgData name="Cook, Stephen" userId="6d94ff5a-8290-4f72-a43c-18a026b3c354" providerId="ADAL" clId="{DFEFBE8F-0FE3-4693-8FAF-397B9DC70988}" dt="2023-01-27T09:52:13.069" v="727"/>
      <pc:docMkLst>
        <pc:docMk/>
      </pc:docMkLst>
      <pc:sldChg chg="modSp mod">
        <pc:chgData name="Cook, Stephen" userId="6d94ff5a-8290-4f72-a43c-18a026b3c354" providerId="ADAL" clId="{DFEFBE8F-0FE3-4693-8FAF-397B9DC70988}" dt="2023-01-25T10:48:42.521" v="723" actId="20577"/>
        <pc:sldMkLst>
          <pc:docMk/>
          <pc:sldMk cId="1964310162" sldId="258"/>
        </pc:sldMkLst>
        <pc:spChg chg="mod">
          <ac:chgData name="Cook, Stephen" userId="6d94ff5a-8290-4f72-a43c-18a026b3c354" providerId="ADAL" clId="{DFEFBE8F-0FE3-4693-8FAF-397B9DC70988}" dt="2023-01-25T10:48:42.521" v="723" actId="20577"/>
          <ac:spMkLst>
            <pc:docMk/>
            <pc:sldMk cId="1964310162" sldId="258"/>
            <ac:spMk id="2" creationId="{B02B31B4-B5F3-CCC0-058F-13C247365713}"/>
          </ac:spMkLst>
        </pc:spChg>
      </pc:sldChg>
      <pc:sldChg chg="modSp mod">
        <pc:chgData name="Cook, Stephen" userId="6d94ff5a-8290-4f72-a43c-18a026b3c354" providerId="ADAL" clId="{DFEFBE8F-0FE3-4693-8FAF-397B9DC70988}" dt="2023-01-25T10:38:20.492" v="347" actId="27636"/>
        <pc:sldMkLst>
          <pc:docMk/>
          <pc:sldMk cId="0" sldId="263"/>
        </pc:sldMkLst>
        <pc:spChg chg="mod">
          <ac:chgData name="Cook, Stephen" userId="6d94ff5a-8290-4f72-a43c-18a026b3c354" providerId="ADAL" clId="{DFEFBE8F-0FE3-4693-8FAF-397B9DC70988}" dt="2023-01-25T10:38:20.492" v="347" actId="27636"/>
          <ac:spMkLst>
            <pc:docMk/>
            <pc:sldMk cId="0" sldId="263"/>
            <ac:spMk id="2" creationId="{84F4D088-7EE2-1EA7-0979-AEB50887EA34}"/>
          </ac:spMkLst>
        </pc:spChg>
      </pc:sldChg>
      <pc:sldChg chg="modSp mod ord">
        <pc:chgData name="Cook, Stephen" userId="6d94ff5a-8290-4f72-a43c-18a026b3c354" providerId="ADAL" clId="{DFEFBE8F-0FE3-4693-8FAF-397B9DC70988}" dt="2023-01-27T09:51:59.623" v="725"/>
        <pc:sldMkLst>
          <pc:docMk/>
          <pc:sldMk cId="0" sldId="264"/>
        </pc:sldMkLst>
        <pc:spChg chg="mod">
          <ac:chgData name="Cook, Stephen" userId="6d94ff5a-8290-4f72-a43c-18a026b3c354" providerId="ADAL" clId="{DFEFBE8F-0FE3-4693-8FAF-397B9DC70988}" dt="2023-01-25T10:38:20.489" v="346" actId="27636"/>
          <ac:spMkLst>
            <pc:docMk/>
            <pc:sldMk cId="0" sldId="264"/>
            <ac:spMk id="11266" creationId="{B0F4DEE1-9F06-3C39-646A-0AAB792874C1}"/>
          </ac:spMkLst>
        </pc:spChg>
      </pc:sldChg>
      <pc:sldChg chg="ord">
        <pc:chgData name="Cook, Stephen" userId="6d94ff5a-8290-4f72-a43c-18a026b3c354" providerId="ADAL" clId="{DFEFBE8F-0FE3-4693-8FAF-397B9DC70988}" dt="2023-01-27T09:52:13.069" v="727"/>
        <pc:sldMkLst>
          <pc:docMk/>
          <pc:sldMk cId="0" sldId="268"/>
        </pc:sldMkLst>
      </pc:sldChg>
      <pc:sldChg chg="modSp mod">
        <pc:chgData name="Cook, Stephen" userId="6d94ff5a-8290-4f72-a43c-18a026b3c354" providerId="ADAL" clId="{DFEFBE8F-0FE3-4693-8FAF-397B9DC70988}" dt="2023-01-25T10:24:43.192" v="18" actId="6549"/>
        <pc:sldMkLst>
          <pc:docMk/>
          <pc:sldMk cId="3427206056" sldId="290"/>
        </pc:sldMkLst>
        <pc:spChg chg="mod">
          <ac:chgData name="Cook, Stephen" userId="6d94ff5a-8290-4f72-a43c-18a026b3c354" providerId="ADAL" clId="{DFEFBE8F-0FE3-4693-8FAF-397B9DC70988}" dt="2023-01-25T10:24:43.192" v="18" actId="6549"/>
          <ac:spMkLst>
            <pc:docMk/>
            <pc:sldMk cId="3427206056" sldId="290"/>
            <ac:spMk id="5" creationId="{9E403A78-291B-3EA9-3728-69D9FD0276BC}"/>
          </ac:spMkLst>
        </pc:spChg>
      </pc:sldChg>
      <pc:sldChg chg="addSp delSp modSp add mod ord">
        <pc:chgData name="Cook, Stephen" userId="6d94ff5a-8290-4f72-a43c-18a026b3c354" providerId="ADAL" clId="{DFEFBE8F-0FE3-4693-8FAF-397B9DC70988}" dt="2023-01-25T10:47:06.531" v="709" actId="20577"/>
        <pc:sldMkLst>
          <pc:docMk/>
          <pc:sldMk cId="4067365944" sldId="292"/>
        </pc:sldMkLst>
        <pc:spChg chg="mod">
          <ac:chgData name="Cook, Stephen" userId="6d94ff5a-8290-4f72-a43c-18a026b3c354" providerId="ADAL" clId="{DFEFBE8F-0FE3-4693-8FAF-397B9DC70988}" dt="2023-01-25T10:45:20.434" v="689" actId="20577"/>
          <ac:spMkLst>
            <pc:docMk/>
            <pc:sldMk cId="4067365944" sldId="292"/>
            <ac:spMk id="5" creationId="{6ABC258D-FCE1-044A-11D1-2DF3B282FD48}"/>
          </ac:spMkLst>
        </pc:spChg>
        <pc:spChg chg="mod">
          <ac:chgData name="Cook, Stephen" userId="6d94ff5a-8290-4f72-a43c-18a026b3c354" providerId="ADAL" clId="{DFEFBE8F-0FE3-4693-8FAF-397B9DC70988}" dt="2023-01-25T10:43:04.122" v="648" actId="20577"/>
          <ac:spMkLst>
            <pc:docMk/>
            <pc:sldMk cId="4067365944" sldId="292"/>
            <ac:spMk id="6" creationId="{6D95865C-6FD6-0EC6-62CF-39260580F705}"/>
          </ac:spMkLst>
        </pc:spChg>
        <pc:spChg chg="del">
          <ac:chgData name="Cook, Stephen" userId="6d94ff5a-8290-4f72-a43c-18a026b3c354" providerId="ADAL" clId="{DFEFBE8F-0FE3-4693-8FAF-397B9DC70988}" dt="2023-01-25T10:43:54.946" v="656" actId="478"/>
          <ac:spMkLst>
            <pc:docMk/>
            <pc:sldMk cId="4067365944" sldId="292"/>
            <ac:spMk id="8" creationId="{00DA55AD-3CDC-7DAA-E02F-498F126F1723}"/>
          </ac:spMkLst>
        </pc:spChg>
        <pc:spChg chg="mod">
          <ac:chgData name="Cook, Stephen" userId="6d94ff5a-8290-4f72-a43c-18a026b3c354" providerId="ADAL" clId="{DFEFBE8F-0FE3-4693-8FAF-397B9DC70988}" dt="2023-01-25T10:43:47.859" v="655" actId="20577"/>
          <ac:spMkLst>
            <pc:docMk/>
            <pc:sldMk cId="4067365944" sldId="292"/>
            <ac:spMk id="9" creationId="{85B0B3B0-20F8-ED43-4F68-184772875AF3}"/>
          </ac:spMkLst>
        </pc:spChg>
        <pc:spChg chg="mod">
          <ac:chgData name="Cook, Stephen" userId="6d94ff5a-8290-4f72-a43c-18a026b3c354" providerId="ADAL" clId="{DFEFBE8F-0FE3-4693-8FAF-397B9DC70988}" dt="2023-01-25T10:47:06.531" v="709" actId="20577"/>
          <ac:spMkLst>
            <pc:docMk/>
            <pc:sldMk cId="4067365944" sldId="292"/>
            <ac:spMk id="11266" creationId="{B0F4DEE1-9F06-3C39-646A-0AAB792874C1}"/>
          </ac:spMkLst>
        </pc:spChg>
        <pc:picChg chg="add mod">
          <ac:chgData name="Cook, Stephen" userId="6d94ff5a-8290-4f72-a43c-18a026b3c354" providerId="ADAL" clId="{DFEFBE8F-0FE3-4693-8FAF-397B9DC70988}" dt="2023-01-25T10:44:09.505" v="658" actId="14100"/>
          <ac:picMkLst>
            <pc:docMk/>
            <pc:sldMk cId="4067365944" sldId="292"/>
            <ac:picMk id="3" creationId="{71B5EBA9-FA11-5829-5EA6-8AC57D646BC1}"/>
          </ac:picMkLst>
        </pc:picChg>
        <pc:picChg chg="del">
          <ac:chgData name="Cook, Stephen" userId="6d94ff5a-8290-4f72-a43c-18a026b3c354" providerId="ADAL" clId="{DFEFBE8F-0FE3-4693-8FAF-397B9DC70988}" dt="2023-01-25T10:38:20.454" v="345" actId="478"/>
          <ac:picMkLst>
            <pc:docMk/>
            <pc:sldMk cId="4067365944" sldId="292"/>
            <ac:picMk id="11270" creationId="{1D7249D6-2263-35B9-DBCF-EC3966EDC1B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89323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529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15869" rtl="0" eaLnBrk="1" latinLnBrk="0" hangingPunct="1">
      <a:defRPr sz="546" kern="1200">
        <a:solidFill>
          <a:schemeClr val="tx1"/>
        </a:solidFill>
        <a:latin typeface="+mn-lt"/>
        <a:ea typeface="+mn-ea"/>
        <a:cs typeface="+mn-cs"/>
      </a:defRPr>
    </a:lvl1pPr>
    <a:lvl2pPr marL="207935" algn="l" defTabSz="415869" rtl="0" eaLnBrk="1" latinLnBrk="0" hangingPunct="1">
      <a:defRPr sz="546" kern="1200">
        <a:solidFill>
          <a:schemeClr val="tx1"/>
        </a:solidFill>
        <a:latin typeface="+mn-lt"/>
        <a:ea typeface="+mn-ea"/>
        <a:cs typeface="+mn-cs"/>
      </a:defRPr>
    </a:lvl2pPr>
    <a:lvl3pPr marL="415869" algn="l" defTabSz="415869" rtl="0" eaLnBrk="1" latinLnBrk="0" hangingPunct="1">
      <a:defRPr sz="546" kern="1200">
        <a:solidFill>
          <a:schemeClr val="tx1"/>
        </a:solidFill>
        <a:latin typeface="+mn-lt"/>
        <a:ea typeface="+mn-ea"/>
        <a:cs typeface="+mn-cs"/>
      </a:defRPr>
    </a:lvl3pPr>
    <a:lvl4pPr marL="623804" algn="l" defTabSz="415869" rtl="0" eaLnBrk="1" latinLnBrk="0" hangingPunct="1">
      <a:defRPr sz="546" kern="1200">
        <a:solidFill>
          <a:schemeClr val="tx1"/>
        </a:solidFill>
        <a:latin typeface="+mn-lt"/>
        <a:ea typeface="+mn-ea"/>
        <a:cs typeface="+mn-cs"/>
      </a:defRPr>
    </a:lvl4pPr>
    <a:lvl5pPr marL="831738" algn="l" defTabSz="415869" rtl="0" eaLnBrk="1" latinLnBrk="0" hangingPunct="1">
      <a:defRPr sz="546" kern="1200">
        <a:solidFill>
          <a:schemeClr val="tx1"/>
        </a:solidFill>
        <a:latin typeface="+mn-lt"/>
        <a:ea typeface="+mn-ea"/>
        <a:cs typeface="+mn-cs"/>
      </a:defRPr>
    </a:lvl5pPr>
    <a:lvl6pPr marL="1039673" algn="l" defTabSz="415869" rtl="0" eaLnBrk="1" latinLnBrk="0" hangingPunct="1">
      <a:defRPr sz="546" kern="1200">
        <a:solidFill>
          <a:schemeClr val="tx1"/>
        </a:solidFill>
        <a:latin typeface="+mn-lt"/>
        <a:ea typeface="+mn-ea"/>
        <a:cs typeface="+mn-cs"/>
      </a:defRPr>
    </a:lvl6pPr>
    <a:lvl7pPr marL="1247607" algn="l" defTabSz="415869" rtl="0" eaLnBrk="1" latinLnBrk="0" hangingPunct="1">
      <a:defRPr sz="546" kern="1200">
        <a:solidFill>
          <a:schemeClr val="tx1"/>
        </a:solidFill>
        <a:latin typeface="+mn-lt"/>
        <a:ea typeface="+mn-ea"/>
        <a:cs typeface="+mn-cs"/>
      </a:defRPr>
    </a:lvl7pPr>
    <a:lvl8pPr marL="1455542" algn="l" defTabSz="415869" rtl="0" eaLnBrk="1" latinLnBrk="0" hangingPunct="1">
      <a:defRPr sz="546" kern="1200">
        <a:solidFill>
          <a:schemeClr val="tx1"/>
        </a:solidFill>
        <a:latin typeface="+mn-lt"/>
        <a:ea typeface="+mn-ea"/>
        <a:cs typeface="+mn-cs"/>
      </a:defRPr>
    </a:lvl8pPr>
    <a:lvl9pPr marL="1663476" algn="l" defTabSz="415869" rtl="0" eaLnBrk="1" latinLnBrk="0" hangingPunct="1">
      <a:defRPr sz="54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white_op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BAC4B8B1-E9D0-3C8E-A507-4A7B253F87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92535" y="361"/>
            <a:ext cx="3851465" cy="5143139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8ACB8A57-5EFB-A8C3-4852-AD100EC5E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3097148"/>
            <a:ext cx="4706868" cy="9978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 dirty="0"/>
              <a:t>Cover Slide title maximum of 2 lines</a:t>
            </a:r>
            <a:endParaRPr lang="en-US" dirty="0"/>
          </a:p>
        </p:txBody>
      </p:sp>
      <p:pic>
        <p:nvPicPr>
          <p:cNvPr id="8" name="Picture 7" descr="Logo&#10;&#10;Description automatically generated with medium confidence">
            <a:extLst>
              <a:ext uri="{FF2B5EF4-FFF2-40B4-BE49-F238E27FC236}">
                <a16:creationId xmlns:a16="http://schemas.microsoft.com/office/drawing/2014/main" id="{1199BFAD-F4D4-1B01-012B-E92049685CC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1394" y="324909"/>
            <a:ext cx="4135674" cy="272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4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green_opt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>
            <a:extLst>
              <a:ext uri="{FF2B5EF4-FFF2-40B4-BE49-F238E27FC236}">
                <a16:creationId xmlns:a16="http://schemas.microsoft.com/office/drawing/2014/main" id="{52D71C4C-306A-A0BD-62AA-747F3FE1639B}"/>
              </a:ext>
            </a:extLst>
          </p:cNvPr>
          <p:cNvSpPr/>
          <p:nvPr userDrawn="1"/>
        </p:nvSpPr>
        <p:spPr>
          <a:xfrm>
            <a:off x="1" y="0"/>
            <a:ext cx="5401549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3C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Picture Placeholder 12">
            <a:extLst>
              <a:ext uri="{FF2B5EF4-FFF2-40B4-BE49-F238E27FC236}">
                <a16:creationId xmlns:a16="http://schemas.microsoft.com/office/drawing/2014/main" id="{D02B1128-FC30-2A5F-395F-B23F39F01B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54548" y="0"/>
            <a:ext cx="3589452" cy="51435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89B06EA9-5726-1883-D30F-BFF95D19A571}"/>
              </a:ext>
            </a:extLst>
          </p:cNvPr>
          <p:cNvSpPr/>
          <p:nvPr userDrawn="1"/>
        </p:nvSpPr>
        <p:spPr>
          <a:xfrm>
            <a:off x="5401549" y="0"/>
            <a:ext cx="152998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523A3671-EF21-D70D-2E1F-A668634359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75D80FCF-3CBB-04A7-ECCA-B8C5E132E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</a:t>
            </a:r>
            <a:br>
              <a:rPr lang="en-GB"/>
            </a:br>
            <a:r>
              <a:rPr lang="en-GB"/>
              <a:t>title maximum of 4 lines </a:t>
            </a:r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85DB350-EE56-950E-D578-B313C92F0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chemeClr val="bg1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46407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white_opt6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A1A56CEC-F9B4-6B61-96FA-BE9AFF2B61AE}"/>
              </a:ext>
            </a:extLst>
          </p:cNvPr>
          <p:cNvSpPr/>
          <p:nvPr userDrawn="1"/>
        </p:nvSpPr>
        <p:spPr>
          <a:xfrm>
            <a:off x="6788112" y="0"/>
            <a:ext cx="152998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76C95C69-9981-BDC4-EB37-A36C66206B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</a:t>
            </a:r>
            <a:br>
              <a:rPr lang="en-GB"/>
            </a:br>
            <a:r>
              <a:rPr lang="en-GB"/>
              <a:t>title maximum of 4 lines </a:t>
            </a:r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8E454C8-6C6C-B313-F7B3-801EA0F045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rgbClr val="003C3B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2" name="Picture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85C755DB-893F-C64E-8AF2-C831F24E08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2D16448E-F6D1-2C20-67AF-E1151C7186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41111" y="-5016"/>
            <a:ext cx="2202889" cy="51435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57868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green_opt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9B351935-2C81-E56E-4364-8BD26F7C6E1A}"/>
              </a:ext>
            </a:extLst>
          </p:cNvPr>
          <p:cNvSpPr/>
          <p:nvPr userDrawn="1"/>
        </p:nvSpPr>
        <p:spPr>
          <a:xfrm>
            <a:off x="0" y="0"/>
            <a:ext cx="6788112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3C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779D9B10-07A0-AAA2-F150-D4E0F68AC5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293FCEBB-2B78-CAAE-746C-62AA054C77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</a:t>
            </a:r>
            <a:br>
              <a:rPr lang="en-GB"/>
            </a:br>
            <a:r>
              <a:rPr lang="en-GB"/>
              <a:t>title maximum of 4 lines </a:t>
            </a:r>
            <a:endParaRPr lang="en-US"/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A1A56CEC-F9B4-6B61-96FA-BE9AFF2B61AE}"/>
              </a:ext>
            </a:extLst>
          </p:cNvPr>
          <p:cNvSpPr/>
          <p:nvPr userDrawn="1"/>
        </p:nvSpPr>
        <p:spPr>
          <a:xfrm>
            <a:off x="6788112" y="0"/>
            <a:ext cx="152998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2689901-C3D4-869C-BD53-27333BB19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chemeClr val="bg1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F255504C-6278-D317-3B7B-B0FC81F226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41111" y="-5016"/>
            <a:ext cx="2202889" cy="51435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853861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white_opt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A1A56CEC-F9B4-6B61-96FA-BE9AFF2B61AE}"/>
              </a:ext>
            </a:extLst>
          </p:cNvPr>
          <p:cNvSpPr/>
          <p:nvPr userDrawn="1"/>
        </p:nvSpPr>
        <p:spPr>
          <a:xfrm>
            <a:off x="6788112" y="0"/>
            <a:ext cx="152998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F44AC0E7-BC0A-60E6-DB9B-9E4959B087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34431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600" b="1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Divider Slide </a:t>
            </a:r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8776E67-A12F-39E1-5122-480F41F2B2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rgbClr val="003C3B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 descr="Logo&#10;&#10;Description automatically generated with medium confidence">
            <a:extLst>
              <a:ext uri="{FF2B5EF4-FFF2-40B4-BE49-F238E27FC236}">
                <a16:creationId xmlns:a16="http://schemas.microsoft.com/office/drawing/2014/main" id="{BA2B8176-154E-1134-AE38-0573799014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253E632D-627C-2CF2-8F59-9A00EB7D70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41111" y="-5016"/>
            <a:ext cx="2202889" cy="51435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120976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green_opt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9B351935-2C81-E56E-4364-8BD26F7C6E1A}"/>
              </a:ext>
            </a:extLst>
          </p:cNvPr>
          <p:cNvSpPr/>
          <p:nvPr userDrawn="1"/>
        </p:nvSpPr>
        <p:spPr>
          <a:xfrm>
            <a:off x="0" y="0"/>
            <a:ext cx="6788112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3C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779D9B10-07A0-AAA2-F150-D4E0F68AC5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A1A56CEC-F9B4-6B61-96FA-BE9AFF2B61AE}"/>
              </a:ext>
            </a:extLst>
          </p:cNvPr>
          <p:cNvSpPr/>
          <p:nvPr userDrawn="1"/>
        </p:nvSpPr>
        <p:spPr>
          <a:xfrm>
            <a:off x="6788112" y="0"/>
            <a:ext cx="152998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2689901-C3D4-869C-BD53-27333BB19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chemeClr val="bg1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83BAD9-BD3D-6E62-299D-153A8F0BA5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34431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2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Divider Slide </a:t>
            </a:r>
            <a:endParaRPr lang="en-US"/>
          </a:p>
        </p:txBody>
      </p:sp>
      <p:sp>
        <p:nvSpPr>
          <p:cNvPr id="3" name="Picture Placeholder 12">
            <a:extLst>
              <a:ext uri="{FF2B5EF4-FFF2-40B4-BE49-F238E27FC236}">
                <a16:creationId xmlns:a16="http://schemas.microsoft.com/office/drawing/2014/main" id="{C126C8C0-3094-993C-1E39-30F0864350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41111" y="-5016"/>
            <a:ext cx="2202889" cy="51435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36851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white_op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5" descr="Icon&#10;&#10;Description automatically generated">
            <a:extLst>
              <a:ext uri="{FF2B5EF4-FFF2-40B4-BE49-F238E27FC236}">
                <a16:creationId xmlns:a16="http://schemas.microsoft.com/office/drawing/2014/main" id="{739C4E43-7729-C4E5-690B-9C37F35AC7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78981" y="361"/>
            <a:ext cx="4965019" cy="5143139"/>
          </a:xfrm>
          <a:prstGeom prst="rect">
            <a:avLst/>
          </a:prstGeom>
        </p:spPr>
      </p:pic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42C85CB-741A-2D67-0D87-8A43E2C6D3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34431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2" b="1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Divider Slide </a:t>
            </a:r>
            <a:endParaRPr lang="en-US"/>
          </a:p>
        </p:txBody>
      </p:sp>
      <p:pic>
        <p:nvPicPr>
          <p:cNvPr id="79" name="Picture 78" descr="Logo&#10;&#10;Description automatically generated with medium confidence">
            <a:extLst>
              <a:ext uri="{FF2B5EF4-FFF2-40B4-BE49-F238E27FC236}">
                <a16:creationId xmlns:a16="http://schemas.microsoft.com/office/drawing/2014/main" id="{D512AD58-9BCD-C5E1-0485-634CAE1E3E5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D9CE0E88-1024-2217-A732-5EB0B74046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rgbClr val="003C3B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742241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green_op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A3ED5843-A67C-EFB1-D461-9CCEDF85A6CF}"/>
              </a:ext>
            </a:extLst>
          </p:cNvPr>
          <p:cNvSpPr/>
          <p:nvPr userDrawn="1"/>
        </p:nvSpPr>
        <p:spPr>
          <a:xfrm>
            <a:off x="0" y="0"/>
            <a:ext cx="9144000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3C3B"/>
          </a:solidFill>
          <a:ln>
            <a:noFill/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5F87C587-D3E3-3680-1B00-7D0CDE25E2F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75" name="Title Placeholder 1">
            <a:extLst>
              <a:ext uri="{FF2B5EF4-FFF2-40B4-BE49-F238E27FC236}">
                <a16:creationId xmlns:a16="http://schemas.microsoft.com/office/drawing/2014/main" id="{2AF8EF05-FC9D-6C4A-94EE-0ED4439CD7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34431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2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Divider Slide </a:t>
            </a:r>
            <a:endParaRPr lang="en-US"/>
          </a:p>
        </p:txBody>
      </p:sp>
      <p:pic>
        <p:nvPicPr>
          <p:cNvPr id="79" name="Picture 78" descr="Icon&#10;&#10;Description automatically generated">
            <a:extLst>
              <a:ext uri="{FF2B5EF4-FFF2-40B4-BE49-F238E27FC236}">
                <a16:creationId xmlns:a16="http://schemas.microsoft.com/office/drawing/2014/main" id="{63A50759-F8AB-3FBC-D737-5D8E38A363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22630" y="7729"/>
            <a:ext cx="5021370" cy="5143139"/>
          </a:xfrm>
          <a:prstGeom prst="rect">
            <a:avLst/>
          </a:prstGeom>
        </p:spPr>
      </p:pic>
      <p:sp>
        <p:nvSpPr>
          <p:cNvPr id="80" name="Subtitle 2">
            <a:extLst>
              <a:ext uri="{FF2B5EF4-FFF2-40B4-BE49-F238E27FC236}">
                <a16:creationId xmlns:a16="http://schemas.microsoft.com/office/drawing/2014/main" id="{01C673F2-9EDD-B71B-58BF-18B353D09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chemeClr val="bg1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83415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white_opt3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FE274902-B01F-6EF6-B71B-60E4A7B679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61"/>
            <a:ext cx="9144000" cy="5143139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3F300A6-A419-8C90-233A-37E8AC45F9E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69432" y="0"/>
            <a:ext cx="2284287" cy="1929656"/>
          </a:xfrm>
          <a:custGeom>
            <a:avLst/>
            <a:gdLst>
              <a:gd name="connsiteX0" fmla="*/ 0 w 7703452"/>
              <a:gd name="connsiteY0" fmla="*/ 0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0" fmla="*/ 0 w 7703452"/>
              <a:gd name="connsiteY0" fmla="*/ 3778922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9" fmla="*/ 0 w 7703452"/>
              <a:gd name="connsiteY9" fmla="*/ 3778922 h 11310868"/>
              <a:gd name="connsiteX0" fmla="*/ 0 w 7703452"/>
              <a:gd name="connsiteY0" fmla="*/ 16501 h 7548447"/>
              <a:gd name="connsiteX1" fmla="*/ 7703452 w 7703452"/>
              <a:gd name="connsiteY1" fmla="*/ 0 h 7548447"/>
              <a:gd name="connsiteX2" fmla="*/ 7703452 w 7703452"/>
              <a:gd name="connsiteY2" fmla="*/ 4746062 h 7548447"/>
              <a:gd name="connsiteX3" fmla="*/ 7504076 w 7703452"/>
              <a:gd name="connsiteY3" fmla="*/ 5443124 h 7548447"/>
              <a:gd name="connsiteX4" fmla="*/ 6952854 w 7703452"/>
              <a:gd name="connsiteY4" fmla="*/ 5949863 h 7548447"/>
              <a:gd name="connsiteX5" fmla="*/ 3851726 w 7703452"/>
              <a:gd name="connsiteY5" fmla="*/ 7548447 h 7548447"/>
              <a:gd name="connsiteX6" fmla="*/ 750597 w 7703452"/>
              <a:gd name="connsiteY6" fmla="*/ 5949863 h 7548447"/>
              <a:gd name="connsiteX7" fmla="*/ 199376 w 7703452"/>
              <a:gd name="connsiteY7" fmla="*/ 5443029 h 7548447"/>
              <a:gd name="connsiteX8" fmla="*/ 0 w 7703452"/>
              <a:gd name="connsiteY8" fmla="*/ 4745968 h 7548447"/>
              <a:gd name="connsiteX9" fmla="*/ 0 w 7703452"/>
              <a:gd name="connsiteY9" fmla="*/ 16501 h 7548447"/>
              <a:gd name="connsiteX0" fmla="*/ 0 w 7703452"/>
              <a:gd name="connsiteY0" fmla="*/ 1154375 h 7548447"/>
              <a:gd name="connsiteX1" fmla="*/ 7703452 w 7703452"/>
              <a:gd name="connsiteY1" fmla="*/ 0 h 7548447"/>
              <a:gd name="connsiteX2" fmla="*/ 7703452 w 7703452"/>
              <a:gd name="connsiteY2" fmla="*/ 4746062 h 7548447"/>
              <a:gd name="connsiteX3" fmla="*/ 7504076 w 7703452"/>
              <a:gd name="connsiteY3" fmla="*/ 5443124 h 7548447"/>
              <a:gd name="connsiteX4" fmla="*/ 6952854 w 7703452"/>
              <a:gd name="connsiteY4" fmla="*/ 5949863 h 7548447"/>
              <a:gd name="connsiteX5" fmla="*/ 3851726 w 7703452"/>
              <a:gd name="connsiteY5" fmla="*/ 7548447 h 7548447"/>
              <a:gd name="connsiteX6" fmla="*/ 750597 w 7703452"/>
              <a:gd name="connsiteY6" fmla="*/ 5949863 h 7548447"/>
              <a:gd name="connsiteX7" fmla="*/ 199376 w 7703452"/>
              <a:gd name="connsiteY7" fmla="*/ 5443029 h 7548447"/>
              <a:gd name="connsiteX8" fmla="*/ 0 w 7703452"/>
              <a:gd name="connsiteY8" fmla="*/ 4745968 h 7548447"/>
              <a:gd name="connsiteX9" fmla="*/ 0 w 7703452"/>
              <a:gd name="connsiteY9" fmla="*/ 1154375 h 7548447"/>
              <a:gd name="connsiteX0" fmla="*/ 0 w 7703452"/>
              <a:gd name="connsiteY0" fmla="*/ 59439 h 6453511"/>
              <a:gd name="connsiteX1" fmla="*/ 7703452 w 7703452"/>
              <a:gd name="connsiteY1" fmla="*/ 0 h 6453511"/>
              <a:gd name="connsiteX2" fmla="*/ 7703452 w 7703452"/>
              <a:gd name="connsiteY2" fmla="*/ 3651126 h 6453511"/>
              <a:gd name="connsiteX3" fmla="*/ 7504076 w 7703452"/>
              <a:gd name="connsiteY3" fmla="*/ 4348188 h 6453511"/>
              <a:gd name="connsiteX4" fmla="*/ 6952854 w 7703452"/>
              <a:gd name="connsiteY4" fmla="*/ 4854927 h 6453511"/>
              <a:gd name="connsiteX5" fmla="*/ 3851726 w 7703452"/>
              <a:gd name="connsiteY5" fmla="*/ 6453511 h 6453511"/>
              <a:gd name="connsiteX6" fmla="*/ 750597 w 7703452"/>
              <a:gd name="connsiteY6" fmla="*/ 4854927 h 6453511"/>
              <a:gd name="connsiteX7" fmla="*/ 199376 w 7703452"/>
              <a:gd name="connsiteY7" fmla="*/ 4348093 h 6453511"/>
              <a:gd name="connsiteX8" fmla="*/ 0 w 7703452"/>
              <a:gd name="connsiteY8" fmla="*/ 3651032 h 6453511"/>
              <a:gd name="connsiteX9" fmla="*/ 0 w 7703452"/>
              <a:gd name="connsiteY9" fmla="*/ 59439 h 6453511"/>
              <a:gd name="connsiteX0" fmla="*/ 0 w 7703452"/>
              <a:gd name="connsiteY0" fmla="*/ 0 h 6458480"/>
              <a:gd name="connsiteX1" fmla="*/ 7703452 w 7703452"/>
              <a:gd name="connsiteY1" fmla="*/ 4969 h 6458480"/>
              <a:gd name="connsiteX2" fmla="*/ 7703452 w 7703452"/>
              <a:gd name="connsiteY2" fmla="*/ 3656095 h 6458480"/>
              <a:gd name="connsiteX3" fmla="*/ 7504076 w 7703452"/>
              <a:gd name="connsiteY3" fmla="*/ 4353157 h 6458480"/>
              <a:gd name="connsiteX4" fmla="*/ 6952854 w 7703452"/>
              <a:gd name="connsiteY4" fmla="*/ 4859896 h 6458480"/>
              <a:gd name="connsiteX5" fmla="*/ 3851726 w 7703452"/>
              <a:gd name="connsiteY5" fmla="*/ 6458480 h 6458480"/>
              <a:gd name="connsiteX6" fmla="*/ 750597 w 7703452"/>
              <a:gd name="connsiteY6" fmla="*/ 4859896 h 6458480"/>
              <a:gd name="connsiteX7" fmla="*/ 199376 w 7703452"/>
              <a:gd name="connsiteY7" fmla="*/ 4353062 h 6458480"/>
              <a:gd name="connsiteX8" fmla="*/ 0 w 7703452"/>
              <a:gd name="connsiteY8" fmla="*/ 3656001 h 6458480"/>
              <a:gd name="connsiteX9" fmla="*/ 0 w 7703452"/>
              <a:gd name="connsiteY9" fmla="*/ 0 h 6458480"/>
              <a:gd name="connsiteX0" fmla="*/ 0 w 7703452"/>
              <a:gd name="connsiteY0" fmla="*/ 0 h 6401819"/>
              <a:gd name="connsiteX1" fmla="*/ 7703452 w 7703452"/>
              <a:gd name="connsiteY1" fmla="*/ 4969 h 6401819"/>
              <a:gd name="connsiteX2" fmla="*/ 7703452 w 7703452"/>
              <a:gd name="connsiteY2" fmla="*/ 3656095 h 6401819"/>
              <a:gd name="connsiteX3" fmla="*/ 7504076 w 7703452"/>
              <a:gd name="connsiteY3" fmla="*/ 4353157 h 6401819"/>
              <a:gd name="connsiteX4" fmla="*/ 6952854 w 7703452"/>
              <a:gd name="connsiteY4" fmla="*/ 4859896 h 6401819"/>
              <a:gd name="connsiteX5" fmla="*/ 3873317 w 7703452"/>
              <a:gd name="connsiteY5" fmla="*/ 6401819 h 6401819"/>
              <a:gd name="connsiteX6" fmla="*/ 750597 w 7703452"/>
              <a:gd name="connsiteY6" fmla="*/ 4859896 h 6401819"/>
              <a:gd name="connsiteX7" fmla="*/ 199376 w 7703452"/>
              <a:gd name="connsiteY7" fmla="*/ 4353062 h 6401819"/>
              <a:gd name="connsiteX8" fmla="*/ 0 w 7703452"/>
              <a:gd name="connsiteY8" fmla="*/ 3656001 h 6401819"/>
              <a:gd name="connsiteX9" fmla="*/ 0 w 7703452"/>
              <a:gd name="connsiteY9" fmla="*/ 0 h 6401819"/>
              <a:gd name="connsiteX0" fmla="*/ 0 w 7703452"/>
              <a:gd name="connsiteY0" fmla="*/ 0 h 6401819"/>
              <a:gd name="connsiteX1" fmla="*/ 7703452 w 7703452"/>
              <a:gd name="connsiteY1" fmla="*/ 4969 h 6401819"/>
              <a:gd name="connsiteX2" fmla="*/ 7703452 w 7703452"/>
              <a:gd name="connsiteY2" fmla="*/ 3656095 h 6401819"/>
              <a:gd name="connsiteX3" fmla="*/ 7504076 w 7703452"/>
              <a:gd name="connsiteY3" fmla="*/ 4353157 h 6401819"/>
              <a:gd name="connsiteX4" fmla="*/ 6952854 w 7703452"/>
              <a:gd name="connsiteY4" fmla="*/ 4859896 h 6401819"/>
              <a:gd name="connsiteX5" fmla="*/ 3873317 w 7703452"/>
              <a:gd name="connsiteY5" fmla="*/ 6401819 h 6401819"/>
              <a:gd name="connsiteX6" fmla="*/ 786583 w 7703452"/>
              <a:gd name="connsiteY6" fmla="*/ 4838648 h 6401819"/>
              <a:gd name="connsiteX7" fmla="*/ 199376 w 7703452"/>
              <a:gd name="connsiteY7" fmla="*/ 4353062 h 6401819"/>
              <a:gd name="connsiteX8" fmla="*/ 0 w 7703452"/>
              <a:gd name="connsiteY8" fmla="*/ 3656001 h 6401819"/>
              <a:gd name="connsiteX9" fmla="*/ 0 w 7703452"/>
              <a:gd name="connsiteY9" fmla="*/ 0 h 6401819"/>
              <a:gd name="connsiteX0" fmla="*/ 0 w 7703452"/>
              <a:gd name="connsiteY0" fmla="*/ 0 h 6401819"/>
              <a:gd name="connsiteX1" fmla="*/ 7703452 w 7703452"/>
              <a:gd name="connsiteY1" fmla="*/ 4969 h 6401819"/>
              <a:gd name="connsiteX2" fmla="*/ 7703452 w 7703452"/>
              <a:gd name="connsiteY2" fmla="*/ 3656095 h 6401819"/>
              <a:gd name="connsiteX3" fmla="*/ 7504076 w 7703452"/>
              <a:gd name="connsiteY3" fmla="*/ 4353157 h 6401819"/>
              <a:gd name="connsiteX4" fmla="*/ 6952854 w 7703452"/>
              <a:gd name="connsiteY4" fmla="*/ 4859896 h 6401819"/>
              <a:gd name="connsiteX5" fmla="*/ 3873317 w 7703452"/>
              <a:gd name="connsiteY5" fmla="*/ 6401819 h 6401819"/>
              <a:gd name="connsiteX6" fmla="*/ 786583 w 7703452"/>
              <a:gd name="connsiteY6" fmla="*/ 4838648 h 6401819"/>
              <a:gd name="connsiteX7" fmla="*/ 235363 w 7703452"/>
              <a:gd name="connsiteY7" fmla="*/ 4303483 h 6401819"/>
              <a:gd name="connsiteX8" fmla="*/ 0 w 7703452"/>
              <a:gd name="connsiteY8" fmla="*/ 3656001 h 6401819"/>
              <a:gd name="connsiteX9" fmla="*/ 0 w 7703452"/>
              <a:gd name="connsiteY9" fmla="*/ 0 h 6401819"/>
              <a:gd name="connsiteX0" fmla="*/ 0 w 7703452"/>
              <a:gd name="connsiteY0" fmla="*/ 0 h 6401819"/>
              <a:gd name="connsiteX1" fmla="*/ 7703452 w 7703452"/>
              <a:gd name="connsiteY1" fmla="*/ 4969 h 6401819"/>
              <a:gd name="connsiteX2" fmla="*/ 7703452 w 7703452"/>
              <a:gd name="connsiteY2" fmla="*/ 3656095 h 6401819"/>
              <a:gd name="connsiteX3" fmla="*/ 7504076 w 7703452"/>
              <a:gd name="connsiteY3" fmla="*/ 4353157 h 6401819"/>
              <a:gd name="connsiteX4" fmla="*/ 6952854 w 7703452"/>
              <a:gd name="connsiteY4" fmla="*/ 4859896 h 6401819"/>
              <a:gd name="connsiteX5" fmla="*/ 3873317 w 7703452"/>
              <a:gd name="connsiteY5" fmla="*/ 6401819 h 6401819"/>
              <a:gd name="connsiteX6" fmla="*/ 786583 w 7703452"/>
              <a:gd name="connsiteY6" fmla="*/ 4838648 h 6401819"/>
              <a:gd name="connsiteX7" fmla="*/ 235363 w 7703452"/>
              <a:gd name="connsiteY7" fmla="*/ 4303483 h 6401819"/>
              <a:gd name="connsiteX8" fmla="*/ 57578 w 7703452"/>
              <a:gd name="connsiteY8" fmla="*/ 3648919 h 6401819"/>
              <a:gd name="connsiteX9" fmla="*/ 0 w 7703452"/>
              <a:gd name="connsiteY9" fmla="*/ 0 h 6401819"/>
              <a:gd name="connsiteX0" fmla="*/ 0 w 7653071"/>
              <a:gd name="connsiteY0" fmla="*/ 37526 h 6396850"/>
              <a:gd name="connsiteX1" fmla="*/ 7653071 w 7653071"/>
              <a:gd name="connsiteY1" fmla="*/ 0 h 6396850"/>
              <a:gd name="connsiteX2" fmla="*/ 7653071 w 7653071"/>
              <a:gd name="connsiteY2" fmla="*/ 3651126 h 6396850"/>
              <a:gd name="connsiteX3" fmla="*/ 7453695 w 7653071"/>
              <a:gd name="connsiteY3" fmla="*/ 4348188 h 6396850"/>
              <a:gd name="connsiteX4" fmla="*/ 6902473 w 7653071"/>
              <a:gd name="connsiteY4" fmla="*/ 4854927 h 6396850"/>
              <a:gd name="connsiteX5" fmla="*/ 3822936 w 7653071"/>
              <a:gd name="connsiteY5" fmla="*/ 6396850 h 6396850"/>
              <a:gd name="connsiteX6" fmla="*/ 736202 w 7653071"/>
              <a:gd name="connsiteY6" fmla="*/ 4833679 h 6396850"/>
              <a:gd name="connsiteX7" fmla="*/ 184982 w 7653071"/>
              <a:gd name="connsiteY7" fmla="*/ 4298514 h 6396850"/>
              <a:gd name="connsiteX8" fmla="*/ 7197 w 7653071"/>
              <a:gd name="connsiteY8" fmla="*/ 3643950 h 6396850"/>
              <a:gd name="connsiteX9" fmla="*/ 0 w 7653071"/>
              <a:gd name="connsiteY9" fmla="*/ 37526 h 6396850"/>
              <a:gd name="connsiteX0" fmla="*/ 0 w 7667464"/>
              <a:gd name="connsiteY0" fmla="*/ 2113 h 6361437"/>
              <a:gd name="connsiteX1" fmla="*/ 7667464 w 7667464"/>
              <a:gd name="connsiteY1" fmla="*/ 0 h 6361437"/>
              <a:gd name="connsiteX2" fmla="*/ 7653071 w 7667464"/>
              <a:gd name="connsiteY2" fmla="*/ 3615713 h 6361437"/>
              <a:gd name="connsiteX3" fmla="*/ 7453695 w 7667464"/>
              <a:gd name="connsiteY3" fmla="*/ 4312775 h 6361437"/>
              <a:gd name="connsiteX4" fmla="*/ 6902473 w 7667464"/>
              <a:gd name="connsiteY4" fmla="*/ 4819514 h 6361437"/>
              <a:gd name="connsiteX5" fmla="*/ 3822936 w 7667464"/>
              <a:gd name="connsiteY5" fmla="*/ 6361437 h 6361437"/>
              <a:gd name="connsiteX6" fmla="*/ 736202 w 7667464"/>
              <a:gd name="connsiteY6" fmla="*/ 4798266 h 6361437"/>
              <a:gd name="connsiteX7" fmla="*/ 184982 w 7667464"/>
              <a:gd name="connsiteY7" fmla="*/ 4263101 h 6361437"/>
              <a:gd name="connsiteX8" fmla="*/ 7197 w 7667464"/>
              <a:gd name="connsiteY8" fmla="*/ 3608537 h 6361437"/>
              <a:gd name="connsiteX9" fmla="*/ 0 w 7667464"/>
              <a:gd name="connsiteY9" fmla="*/ 2113 h 6361437"/>
              <a:gd name="connsiteX0" fmla="*/ 0 w 7667464"/>
              <a:gd name="connsiteY0" fmla="*/ 2113 h 6361437"/>
              <a:gd name="connsiteX1" fmla="*/ 7667464 w 7667464"/>
              <a:gd name="connsiteY1" fmla="*/ 0 h 6361437"/>
              <a:gd name="connsiteX2" fmla="*/ 7264420 w 7667464"/>
              <a:gd name="connsiteY2" fmla="*/ 3629879 h 6361437"/>
              <a:gd name="connsiteX3" fmla="*/ 7453695 w 7667464"/>
              <a:gd name="connsiteY3" fmla="*/ 4312775 h 6361437"/>
              <a:gd name="connsiteX4" fmla="*/ 6902473 w 7667464"/>
              <a:gd name="connsiteY4" fmla="*/ 4819514 h 6361437"/>
              <a:gd name="connsiteX5" fmla="*/ 3822936 w 7667464"/>
              <a:gd name="connsiteY5" fmla="*/ 6361437 h 6361437"/>
              <a:gd name="connsiteX6" fmla="*/ 736202 w 7667464"/>
              <a:gd name="connsiteY6" fmla="*/ 4798266 h 6361437"/>
              <a:gd name="connsiteX7" fmla="*/ 184982 w 7667464"/>
              <a:gd name="connsiteY7" fmla="*/ 4263101 h 6361437"/>
              <a:gd name="connsiteX8" fmla="*/ 7197 w 7667464"/>
              <a:gd name="connsiteY8" fmla="*/ 3608537 h 6361437"/>
              <a:gd name="connsiteX9" fmla="*/ 0 w 7667464"/>
              <a:gd name="connsiteY9" fmla="*/ 2113 h 6361437"/>
              <a:gd name="connsiteX0" fmla="*/ 0 w 7668849"/>
              <a:gd name="connsiteY0" fmla="*/ 2113 h 6361437"/>
              <a:gd name="connsiteX1" fmla="*/ 7667464 w 7668849"/>
              <a:gd name="connsiteY1" fmla="*/ 0 h 6361437"/>
              <a:gd name="connsiteX2" fmla="*/ 7667464 w 7668849"/>
              <a:gd name="connsiteY2" fmla="*/ 3629879 h 6361437"/>
              <a:gd name="connsiteX3" fmla="*/ 7453695 w 7668849"/>
              <a:gd name="connsiteY3" fmla="*/ 4312775 h 6361437"/>
              <a:gd name="connsiteX4" fmla="*/ 6902473 w 7668849"/>
              <a:gd name="connsiteY4" fmla="*/ 4819514 h 6361437"/>
              <a:gd name="connsiteX5" fmla="*/ 3822936 w 7668849"/>
              <a:gd name="connsiteY5" fmla="*/ 6361437 h 6361437"/>
              <a:gd name="connsiteX6" fmla="*/ 736202 w 7668849"/>
              <a:gd name="connsiteY6" fmla="*/ 4798266 h 6361437"/>
              <a:gd name="connsiteX7" fmla="*/ 184982 w 7668849"/>
              <a:gd name="connsiteY7" fmla="*/ 4263101 h 6361437"/>
              <a:gd name="connsiteX8" fmla="*/ 7197 w 7668849"/>
              <a:gd name="connsiteY8" fmla="*/ 3608537 h 6361437"/>
              <a:gd name="connsiteX9" fmla="*/ 0 w 7668849"/>
              <a:gd name="connsiteY9" fmla="*/ 2113 h 6361437"/>
              <a:gd name="connsiteX0" fmla="*/ 0 w 7668849"/>
              <a:gd name="connsiteY0" fmla="*/ 2113 h 6453511"/>
              <a:gd name="connsiteX1" fmla="*/ 7667464 w 7668849"/>
              <a:gd name="connsiteY1" fmla="*/ 0 h 6453511"/>
              <a:gd name="connsiteX2" fmla="*/ 7667464 w 7668849"/>
              <a:gd name="connsiteY2" fmla="*/ 3629879 h 6453511"/>
              <a:gd name="connsiteX3" fmla="*/ 7453695 w 7668849"/>
              <a:gd name="connsiteY3" fmla="*/ 4312775 h 6453511"/>
              <a:gd name="connsiteX4" fmla="*/ 6902473 w 7668849"/>
              <a:gd name="connsiteY4" fmla="*/ 4819514 h 6453511"/>
              <a:gd name="connsiteX5" fmla="*/ 3815740 w 7668849"/>
              <a:gd name="connsiteY5" fmla="*/ 6453511 h 6453511"/>
              <a:gd name="connsiteX6" fmla="*/ 736202 w 7668849"/>
              <a:gd name="connsiteY6" fmla="*/ 4798266 h 6453511"/>
              <a:gd name="connsiteX7" fmla="*/ 184982 w 7668849"/>
              <a:gd name="connsiteY7" fmla="*/ 4263101 h 6453511"/>
              <a:gd name="connsiteX8" fmla="*/ 7197 w 7668849"/>
              <a:gd name="connsiteY8" fmla="*/ 3608537 h 6453511"/>
              <a:gd name="connsiteX9" fmla="*/ 0 w 7668849"/>
              <a:gd name="connsiteY9" fmla="*/ 2113 h 6453511"/>
              <a:gd name="connsiteX0" fmla="*/ 0 w 7668849"/>
              <a:gd name="connsiteY0" fmla="*/ 2113 h 6375602"/>
              <a:gd name="connsiteX1" fmla="*/ 7667464 w 7668849"/>
              <a:gd name="connsiteY1" fmla="*/ 0 h 6375602"/>
              <a:gd name="connsiteX2" fmla="*/ 7667464 w 7668849"/>
              <a:gd name="connsiteY2" fmla="*/ 3629879 h 6375602"/>
              <a:gd name="connsiteX3" fmla="*/ 7453695 w 7668849"/>
              <a:gd name="connsiteY3" fmla="*/ 4312775 h 6375602"/>
              <a:gd name="connsiteX4" fmla="*/ 6902473 w 7668849"/>
              <a:gd name="connsiteY4" fmla="*/ 4819514 h 6375602"/>
              <a:gd name="connsiteX5" fmla="*/ 3837331 w 7668849"/>
              <a:gd name="connsiteY5" fmla="*/ 6375602 h 6375602"/>
              <a:gd name="connsiteX6" fmla="*/ 736202 w 7668849"/>
              <a:gd name="connsiteY6" fmla="*/ 4798266 h 6375602"/>
              <a:gd name="connsiteX7" fmla="*/ 184982 w 7668849"/>
              <a:gd name="connsiteY7" fmla="*/ 4263101 h 6375602"/>
              <a:gd name="connsiteX8" fmla="*/ 7197 w 7668849"/>
              <a:gd name="connsiteY8" fmla="*/ 3608537 h 6375602"/>
              <a:gd name="connsiteX9" fmla="*/ 0 w 7668849"/>
              <a:gd name="connsiteY9" fmla="*/ 2113 h 6375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68849" h="6375602">
                <a:moveTo>
                  <a:pt x="0" y="2113"/>
                </a:moveTo>
                <a:lnTo>
                  <a:pt x="7667464" y="0"/>
                </a:lnTo>
                <a:cubicBezTo>
                  <a:pt x="7662666" y="1205238"/>
                  <a:pt x="7672262" y="2424641"/>
                  <a:pt x="7667464" y="3629879"/>
                </a:cubicBezTo>
                <a:cubicBezTo>
                  <a:pt x="7667464" y="3875042"/>
                  <a:pt x="7581193" y="4114503"/>
                  <a:pt x="7453695" y="4312775"/>
                </a:cubicBezTo>
                <a:cubicBezTo>
                  <a:pt x="7326197" y="4511047"/>
                  <a:pt x="7130846" y="4701866"/>
                  <a:pt x="6902473" y="4819514"/>
                </a:cubicBezTo>
                <a:lnTo>
                  <a:pt x="3837331" y="6375602"/>
                </a:lnTo>
                <a:lnTo>
                  <a:pt x="736202" y="4798266"/>
                </a:lnTo>
                <a:cubicBezTo>
                  <a:pt x="507830" y="4680523"/>
                  <a:pt x="317267" y="4476954"/>
                  <a:pt x="184982" y="4263101"/>
                </a:cubicBezTo>
                <a:cubicBezTo>
                  <a:pt x="54497" y="4052190"/>
                  <a:pt x="7197" y="3853699"/>
                  <a:pt x="7197" y="3608537"/>
                </a:cubicBezTo>
                <a:lnTo>
                  <a:pt x="0" y="211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marR="0" indent="0" algn="ctr" defTabSz="415869" rtl="0" eaLnBrk="1" fontAlgn="auto" latinLnBrk="0" hangingPunct="1">
              <a:lnSpc>
                <a:spcPct val="10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pPr marL="0" marR="0" lvl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</a:t>
            </a:r>
            <a:br>
              <a:rPr lang="en-GB"/>
            </a:br>
            <a:r>
              <a:rPr lang="en-GB"/>
              <a:t>add picture</a:t>
            </a:r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615A1A1E-EB3F-911A-8895-76AAF9699152}"/>
              </a:ext>
            </a:extLst>
          </p:cNvPr>
          <p:cNvSpPr/>
          <p:nvPr userDrawn="1"/>
        </p:nvSpPr>
        <p:spPr>
          <a:xfrm>
            <a:off x="7979920" y="0"/>
            <a:ext cx="196510" cy="1687159"/>
          </a:xfrm>
          <a:custGeom>
            <a:avLst/>
            <a:gdLst>
              <a:gd name="connsiteX0" fmla="*/ 0 w 432048"/>
              <a:gd name="connsiteY0" fmla="*/ 0 h 3926483"/>
              <a:gd name="connsiteX1" fmla="*/ 432048 w 432048"/>
              <a:gd name="connsiteY1" fmla="*/ 0 h 3926483"/>
              <a:gd name="connsiteX2" fmla="*/ 432048 w 432048"/>
              <a:gd name="connsiteY2" fmla="*/ 3926483 h 3926483"/>
              <a:gd name="connsiteX3" fmla="*/ 0 w 432048"/>
              <a:gd name="connsiteY3" fmla="*/ 3926483 h 3926483"/>
              <a:gd name="connsiteX4" fmla="*/ 0 w 432048"/>
              <a:gd name="connsiteY4" fmla="*/ 0 h 3926483"/>
              <a:gd name="connsiteX0" fmla="*/ 0 w 432048"/>
              <a:gd name="connsiteY0" fmla="*/ 0 h 3926483"/>
              <a:gd name="connsiteX1" fmla="*/ 432048 w 432048"/>
              <a:gd name="connsiteY1" fmla="*/ 0 h 3926483"/>
              <a:gd name="connsiteX2" fmla="*/ 432048 w 432048"/>
              <a:gd name="connsiteY2" fmla="*/ 3926483 h 3926483"/>
              <a:gd name="connsiteX3" fmla="*/ 0 w 432048"/>
              <a:gd name="connsiteY3" fmla="*/ 3709667 h 3926483"/>
              <a:gd name="connsiteX4" fmla="*/ 0 w 432048"/>
              <a:gd name="connsiteY4" fmla="*/ 0 h 3926483"/>
              <a:gd name="connsiteX0" fmla="*/ 0 w 432048"/>
              <a:gd name="connsiteY0" fmla="*/ 0 h 3709667"/>
              <a:gd name="connsiteX1" fmla="*/ 432048 w 432048"/>
              <a:gd name="connsiteY1" fmla="*/ 0 h 3709667"/>
              <a:gd name="connsiteX2" fmla="*/ 428073 w 432048"/>
              <a:gd name="connsiteY2" fmla="*/ 3477234 h 3709667"/>
              <a:gd name="connsiteX3" fmla="*/ 0 w 432048"/>
              <a:gd name="connsiteY3" fmla="*/ 3709667 h 3709667"/>
              <a:gd name="connsiteX4" fmla="*/ 0 w 432048"/>
              <a:gd name="connsiteY4" fmla="*/ 0 h 3709667"/>
              <a:gd name="connsiteX0" fmla="*/ 0 w 432048"/>
              <a:gd name="connsiteY0" fmla="*/ 0 h 3709667"/>
              <a:gd name="connsiteX1" fmla="*/ 432048 w 432048"/>
              <a:gd name="connsiteY1" fmla="*/ 0 h 3709667"/>
              <a:gd name="connsiteX2" fmla="*/ 428073 w 432048"/>
              <a:gd name="connsiteY2" fmla="*/ 3333543 h 3709667"/>
              <a:gd name="connsiteX3" fmla="*/ 0 w 432048"/>
              <a:gd name="connsiteY3" fmla="*/ 3709667 h 3709667"/>
              <a:gd name="connsiteX4" fmla="*/ 0 w 432048"/>
              <a:gd name="connsiteY4" fmla="*/ 0 h 3709667"/>
              <a:gd name="connsiteX0" fmla="*/ 0 w 432048"/>
              <a:gd name="connsiteY0" fmla="*/ 0 h 3709667"/>
              <a:gd name="connsiteX1" fmla="*/ 432048 w 432048"/>
              <a:gd name="connsiteY1" fmla="*/ 0 h 3709667"/>
              <a:gd name="connsiteX2" fmla="*/ 424807 w 432048"/>
              <a:gd name="connsiteY2" fmla="*/ 3490298 h 3709667"/>
              <a:gd name="connsiteX3" fmla="*/ 0 w 432048"/>
              <a:gd name="connsiteY3" fmla="*/ 3709667 h 3709667"/>
              <a:gd name="connsiteX4" fmla="*/ 0 w 432048"/>
              <a:gd name="connsiteY4" fmla="*/ 0 h 370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048" h="3709667">
                <a:moveTo>
                  <a:pt x="0" y="0"/>
                </a:moveTo>
                <a:lnTo>
                  <a:pt x="432048" y="0"/>
                </a:lnTo>
                <a:cubicBezTo>
                  <a:pt x="429634" y="1163433"/>
                  <a:pt x="427221" y="2326865"/>
                  <a:pt x="424807" y="3490298"/>
                </a:cubicBezTo>
                <a:lnTo>
                  <a:pt x="0" y="3709667"/>
                </a:lnTo>
                <a:lnTo>
                  <a:pt x="0" y="0"/>
                </a:lnTo>
                <a:close/>
              </a:path>
            </a:pathLst>
          </a:custGeom>
          <a:solidFill>
            <a:srgbClr val="01DC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9DBC7975-EE5A-D398-AC86-ACDDCB0EB9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34431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2" b="1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Divider Slide </a:t>
            </a:r>
            <a:endParaRPr lang="en-US"/>
          </a:p>
        </p:txBody>
      </p:sp>
      <p:pic>
        <p:nvPicPr>
          <p:cNvPr id="7" name="Picture 6" descr="Logo&#10;&#10;Description automatically generated with medium confidence">
            <a:extLst>
              <a:ext uri="{FF2B5EF4-FFF2-40B4-BE49-F238E27FC236}">
                <a16:creationId xmlns:a16="http://schemas.microsoft.com/office/drawing/2014/main" id="{10B1BE47-1CA2-4FEA-EA68-808D696D073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E1BD5C4-29E3-E66C-EFEF-43D6572A76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rgbClr val="003C3B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070075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green_opt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9FA78424-EBEF-A3A7-C341-7FC211974A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61"/>
            <a:ext cx="9144000" cy="5143139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5F87C587-D3E3-3680-1B00-7D0CDE25E2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75" name="Title Placeholder 1">
            <a:extLst>
              <a:ext uri="{FF2B5EF4-FFF2-40B4-BE49-F238E27FC236}">
                <a16:creationId xmlns:a16="http://schemas.microsoft.com/office/drawing/2014/main" id="{2AF8EF05-FC9D-6C4A-94EE-0ED4439CD7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34431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002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Divider Slide </a:t>
            </a:r>
            <a:endParaRPr lang="en-US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DE06D043-BE9E-7D4A-4983-128637F355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chemeClr val="bg1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0C7C12A-42BB-918A-4EDA-059063A00E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55593" y="0"/>
            <a:ext cx="2284287" cy="1929656"/>
          </a:xfrm>
          <a:custGeom>
            <a:avLst/>
            <a:gdLst>
              <a:gd name="connsiteX0" fmla="*/ 0 w 7703452"/>
              <a:gd name="connsiteY0" fmla="*/ 0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0" fmla="*/ 0 w 7703452"/>
              <a:gd name="connsiteY0" fmla="*/ 3778922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9" fmla="*/ 0 w 7703452"/>
              <a:gd name="connsiteY9" fmla="*/ 3778922 h 11310868"/>
              <a:gd name="connsiteX0" fmla="*/ 0 w 7703452"/>
              <a:gd name="connsiteY0" fmla="*/ 16501 h 7548447"/>
              <a:gd name="connsiteX1" fmla="*/ 7703452 w 7703452"/>
              <a:gd name="connsiteY1" fmla="*/ 0 h 7548447"/>
              <a:gd name="connsiteX2" fmla="*/ 7703452 w 7703452"/>
              <a:gd name="connsiteY2" fmla="*/ 4746062 h 7548447"/>
              <a:gd name="connsiteX3" fmla="*/ 7504076 w 7703452"/>
              <a:gd name="connsiteY3" fmla="*/ 5443124 h 7548447"/>
              <a:gd name="connsiteX4" fmla="*/ 6952854 w 7703452"/>
              <a:gd name="connsiteY4" fmla="*/ 5949863 h 7548447"/>
              <a:gd name="connsiteX5" fmla="*/ 3851726 w 7703452"/>
              <a:gd name="connsiteY5" fmla="*/ 7548447 h 7548447"/>
              <a:gd name="connsiteX6" fmla="*/ 750597 w 7703452"/>
              <a:gd name="connsiteY6" fmla="*/ 5949863 h 7548447"/>
              <a:gd name="connsiteX7" fmla="*/ 199376 w 7703452"/>
              <a:gd name="connsiteY7" fmla="*/ 5443029 h 7548447"/>
              <a:gd name="connsiteX8" fmla="*/ 0 w 7703452"/>
              <a:gd name="connsiteY8" fmla="*/ 4745968 h 7548447"/>
              <a:gd name="connsiteX9" fmla="*/ 0 w 7703452"/>
              <a:gd name="connsiteY9" fmla="*/ 16501 h 7548447"/>
              <a:gd name="connsiteX0" fmla="*/ 0 w 7703452"/>
              <a:gd name="connsiteY0" fmla="*/ 1154375 h 7548447"/>
              <a:gd name="connsiteX1" fmla="*/ 7703452 w 7703452"/>
              <a:gd name="connsiteY1" fmla="*/ 0 h 7548447"/>
              <a:gd name="connsiteX2" fmla="*/ 7703452 w 7703452"/>
              <a:gd name="connsiteY2" fmla="*/ 4746062 h 7548447"/>
              <a:gd name="connsiteX3" fmla="*/ 7504076 w 7703452"/>
              <a:gd name="connsiteY3" fmla="*/ 5443124 h 7548447"/>
              <a:gd name="connsiteX4" fmla="*/ 6952854 w 7703452"/>
              <a:gd name="connsiteY4" fmla="*/ 5949863 h 7548447"/>
              <a:gd name="connsiteX5" fmla="*/ 3851726 w 7703452"/>
              <a:gd name="connsiteY5" fmla="*/ 7548447 h 7548447"/>
              <a:gd name="connsiteX6" fmla="*/ 750597 w 7703452"/>
              <a:gd name="connsiteY6" fmla="*/ 5949863 h 7548447"/>
              <a:gd name="connsiteX7" fmla="*/ 199376 w 7703452"/>
              <a:gd name="connsiteY7" fmla="*/ 5443029 h 7548447"/>
              <a:gd name="connsiteX8" fmla="*/ 0 w 7703452"/>
              <a:gd name="connsiteY8" fmla="*/ 4745968 h 7548447"/>
              <a:gd name="connsiteX9" fmla="*/ 0 w 7703452"/>
              <a:gd name="connsiteY9" fmla="*/ 1154375 h 7548447"/>
              <a:gd name="connsiteX0" fmla="*/ 0 w 7703452"/>
              <a:gd name="connsiteY0" fmla="*/ 59439 h 6453511"/>
              <a:gd name="connsiteX1" fmla="*/ 7703452 w 7703452"/>
              <a:gd name="connsiteY1" fmla="*/ 0 h 6453511"/>
              <a:gd name="connsiteX2" fmla="*/ 7703452 w 7703452"/>
              <a:gd name="connsiteY2" fmla="*/ 3651126 h 6453511"/>
              <a:gd name="connsiteX3" fmla="*/ 7504076 w 7703452"/>
              <a:gd name="connsiteY3" fmla="*/ 4348188 h 6453511"/>
              <a:gd name="connsiteX4" fmla="*/ 6952854 w 7703452"/>
              <a:gd name="connsiteY4" fmla="*/ 4854927 h 6453511"/>
              <a:gd name="connsiteX5" fmla="*/ 3851726 w 7703452"/>
              <a:gd name="connsiteY5" fmla="*/ 6453511 h 6453511"/>
              <a:gd name="connsiteX6" fmla="*/ 750597 w 7703452"/>
              <a:gd name="connsiteY6" fmla="*/ 4854927 h 6453511"/>
              <a:gd name="connsiteX7" fmla="*/ 199376 w 7703452"/>
              <a:gd name="connsiteY7" fmla="*/ 4348093 h 6453511"/>
              <a:gd name="connsiteX8" fmla="*/ 0 w 7703452"/>
              <a:gd name="connsiteY8" fmla="*/ 3651032 h 6453511"/>
              <a:gd name="connsiteX9" fmla="*/ 0 w 7703452"/>
              <a:gd name="connsiteY9" fmla="*/ 59439 h 6453511"/>
              <a:gd name="connsiteX0" fmla="*/ 0 w 7703452"/>
              <a:gd name="connsiteY0" fmla="*/ 0 h 6458480"/>
              <a:gd name="connsiteX1" fmla="*/ 7703452 w 7703452"/>
              <a:gd name="connsiteY1" fmla="*/ 4969 h 6458480"/>
              <a:gd name="connsiteX2" fmla="*/ 7703452 w 7703452"/>
              <a:gd name="connsiteY2" fmla="*/ 3656095 h 6458480"/>
              <a:gd name="connsiteX3" fmla="*/ 7504076 w 7703452"/>
              <a:gd name="connsiteY3" fmla="*/ 4353157 h 6458480"/>
              <a:gd name="connsiteX4" fmla="*/ 6952854 w 7703452"/>
              <a:gd name="connsiteY4" fmla="*/ 4859896 h 6458480"/>
              <a:gd name="connsiteX5" fmla="*/ 3851726 w 7703452"/>
              <a:gd name="connsiteY5" fmla="*/ 6458480 h 6458480"/>
              <a:gd name="connsiteX6" fmla="*/ 750597 w 7703452"/>
              <a:gd name="connsiteY6" fmla="*/ 4859896 h 6458480"/>
              <a:gd name="connsiteX7" fmla="*/ 199376 w 7703452"/>
              <a:gd name="connsiteY7" fmla="*/ 4353062 h 6458480"/>
              <a:gd name="connsiteX8" fmla="*/ 0 w 7703452"/>
              <a:gd name="connsiteY8" fmla="*/ 3656001 h 6458480"/>
              <a:gd name="connsiteX9" fmla="*/ 0 w 7703452"/>
              <a:gd name="connsiteY9" fmla="*/ 0 h 6458480"/>
              <a:gd name="connsiteX0" fmla="*/ 0 w 7703452"/>
              <a:gd name="connsiteY0" fmla="*/ 0 h 6401819"/>
              <a:gd name="connsiteX1" fmla="*/ 7703452 w 7703452"/>
              <a:gd name="connsiteY1" fmla="*/ 4969 h 6401819"/>
              <a:gd name="connsiteX2" fmla="*/ 7703452 w 7703452"/>
              <a:gd name="connsiteY2" fmla="*/ 3656095 h 6401819"/>
              <a:gd name="connsiteX3" fmla="*/ 7504076 w 7703452"/>
              <a:gd name="connsiteY3" fmla="*/ 4353157 h 6401819"/>
              <a:gd name="connsiteX4" fmla="*/ 6952854 w 7703452"/>
              <a:gd name="connsiteY4" fmla="*/ 4859896 h 6401819"/>
              <a:gd name="connsiteX5" fmla="*/ 3873317 w 7703452"/>
              <a:gd name="connsiteY5" fmla="*/ 6401819 h 6401819"/>
              <a:gd name="connsiteX6" fmla="*/ 750597 w 7703452"/>
              <a:gd name="connsiteY6" fmla="*/ 4859896 h 6401819"/>
              <a:gd name="connsiteX7" fmla="*/ 199376 w 7703452"/>
              <a:gd name="connsiteY7" fmla="*/ 4353062 h 6401819"/>
              <a:gd name="connsiteX8" fmla="*/ 0 w 7703452"/>
              <a:gd name="connsiteY8" fmla="*/ 3656001 h 6401819"/>
              <a:gd name="connsiteX9" fmla="*/ 0 w 7703452"/>
              <a:gd name="connsiteY9" fmla="*/ 0 h 6401819"/>
              <a:gd name="connsiteX0" fmla="*/ 0 w 7703452"/>
              <a:gd name="connsiteY0" fmla="*/ 0 h 6401819"/>
              <a:gd name="connsiteX1" fmla="*/ 7703452 w 7703452"/>
              <a:gd name="connsiteY1" fmla="*/ 4969 h 6401819"/>
              <a:gd name="connsiteX2" fmla="*/ 7703452 w 7703452"/>
              <a:gd name="connsiteY2" fmla="*/ 3656095 h 6401819"/>
              <a:gd name="connsiteX3" fmla="*/ 7504076 w 7703452"/>
              <a:gd name="connsiteY3" fmla="*/ 4353157 h 6401819"/>
              <a:gd name="connsiteX4" fmla="*/ 6952854 w 7703452"/>
              <a:gd name="connsiteY4" fmla="*/ 4859896 h 6401819"/>
              <a:gd name="connsiteX5" fmla="*/ 3873317 w 7703452"/>
              <a:gd name="connsiteY5" fmla="*/ 6401819 h 6401819"/>
              <a:gd name="connsiteX6" fmla="*/ 786583 w 7703452"/>
              <a:gd name="connsiteY6" fmla="*/ 4838648 h 6401819"/>
              <a:gd name="connsiteX7" fmla="*/ 199376 w 7703452"/>
              <a:gd name="connsiteY7" fmla="*/ 4353062 h 6401819"/>
              <a:gd name="connsiteX8" fmla="*/ 0 w 7703452"/>
              <a:gd name="connsiteY8" fmla="*/ 3656001 h 6401819"/>
              <a:gd name="connsiteX9" fmla="*/ 0 w 7703452"/>
              <a:gd name="connsiteY9" fmla="*/ 0 h 6401819"/>
              <a:gd name="connsiteX0" fmla="*/ 0 w 7703452"/>
              <a:gd name="connsiteY0" fmla="*/ 0 h 6401819"/>
              <a:gd name="connsiteX1" fmla="*/ 7703452 w 7703452"/>
              <a:gd name="connsiteY1" fmla="*/ 4969 h 6401819"/>
              <a:gd name="connsiteX2" fmla="*/ 7703452 w 7703452"/>
              <a:gd name="connsiteY2" fmla="*/ 3656095 h 6401819"/>
              <a:gd name="connsiteX3" fmla="*/ 7504076 w 7703452"/>
              <a:gd name="connsiteY3" fmla="*/ 4353157 h 6401819"/>
              <a:gd name="connsiteX4" fmla="*/ 6952854 w 7703452"/>
              <a:gd name="connsiteY4" fmla="*/ 4859896 h 6401819"/>
              <a:gd name="connsiteX5" fmla="*/ 3873317 w 7703452"/>
              <a:gd name="connsiteY5" fmla="*/ 6401819 h 6401819"/>
              <a:gd name="connsiteX6" fmla="*/ 786583 w 7703452"/>
              <a:gd name="connsiteY6" fmla="*/ 4838648 h 6401819"/>
              <a:gd name="connsiteX7" fmla="*/ 235363 w 7703452"/>
              <a:gd name="connsiteY7" fmla="*/ 4303483 h 6401819"/>
              <a:gd name="connsiteX8" fmla="*/ 0 w 7703452"/>
              <a:gd name="connsiteY8" fmla="*/ 3656001 h 6401819"/>
              <a:gd name="connsiteX9" fmla="*/ 0 w 7703452"/>
              <a:gd name="connsiteY9" fmla="*/ 0 h 6401819"/>
              <a:gd name="connsiteX0" fmla="*/ 0 w 7703452"/>
              <a:gd name="connsiteY0" fmla="*/ 0 h 6401819"/>
              <a:gd name="connsiteX1" fmla="*/ 7703452 w 7703452"/>
              <a:gd name="connsiteY1" fmla="*/ 4969 h 6401819"/>
              <a:gd name="connsiteX2" fmla="*/ 7703452 w 7703452"/>
              <a:gd name="connsiteY2" fmla="*/ 3656095 h 6401819"/>
              <a:gd name="connsiteX3" fmla="*/ 7504076 w 7703452"/>
              <a:gd name="connsiteY3" fmla="*/ 4353157 h 6401819"/>
              <a:gd name="connsiteX4" fmla="*/ 6952854 w 7703452"/>
              <a:gd name="connsiteY4" fmla="*/ 4859896 h 6401819"/>
              <a:gd name="connsiteX5" fmla="*/ 3873317 w 7703452"/>
              <a:gd name="connsiteY5" fmla="*/ 6401819 h 6401819"/>
              <a:gd name="connsiteX6" fmla="*/ 786583 w 7703452"/>
              <a:gd name="connsiteY6" fmla="*/ 4838648 h 6401819"/>
              <a:gd name="connsiteX7" fmla="*/ 235363 w 7703452"/>
              <a:gd name="connsiteY7" fmla="*/ 4303483 h 6401819"/>
              <a:gd name="connsiteX8" fmla="*/ 57578 w 7703452"/>
              <a:gd name="connsiteY8" fmla="*/ 3648919 h 6401819"/>
              <a:gd name="connsiteX9" fmla="*/ 0 w 7703452"/>
              <a:gd name="connsiteY9" fmla="*/ 0 h 6401819"/>
              <a:gd name="connsiteX0" fmla="*/ 0 w 7653071"/>
              <a:gd name="connsiteY0" fmla="*/ 37526 h 6396850"/>
              <a:gd name="connsiteX1" fmla="*/ 7653071 w 7653071"/>
              <a:gd name="connsiteY1" fmla="*/ 0 h 6396850"/>
              <a:gd name="connsiteX2" fmla="*/ 7653071 w 7653071"/>
              <a:gd name="connsiteY2" fmla="*/ 3651126 h 6396850"/>
              <a:gd name="connsiteX3" fmla="*/ 7453695 w 7653071"/>
              <a:gd name="connsiteY3" fmla="*/ 4348188 h 6396850"/>
              <a:gd name="connsiteX4" fmla="*/ 6902473 w 7653071"/>
              <a:gd name="connsiteY4" fmla="*/ 4854927 h 6396850"/>
              <a:gd name="connsiteX5" fmla="*/ 3822936 w 7653071"/>
              <a:gd name="connsiteY5" fmla="*/ 6396850 h 6396850"/>
              <a:gd name="connsiteX6" fmla="*/ 736202 w 7653071"/>
              <a:gd name="connsiteY6" fmla="*/ 4833679 h 6396850"/>
              <a:gd name="connsiteX7" fmla="*/ 184982 w 7653071"/>
              <a:gd name="connsiteY7" fmla="*/ 4298514 h 6396850"/>
              <a:gd name="connsiteX8" fmla="*/ 7197 w 7653071"/>
              <a:gd name="connsiteY8" fmla="*/ 3643950 h 6396850"/>
              <a:gd name="connsiteX9" fmla="*/ 0 w 7653071"/>
              <a:gd name="connsiteY9" fmla="*/ 37526 h 6396850"/>
              <a:gd name="connsiteX0" fmla="*/ 0 w 7667464"/>
              <a:gd name="connsiteY0" fmla="*/ 2113 h 6361437"/>
              <a:gd name="connsiteX1" fmla="*/ 7667464 w 7667464"/>
              <a:gd name="connsiteY1" fmla="*/ 0 h 6361437"/>
              <a:gd name="connsiteX2" fmla="*/ 7653071 w 7667464"/>
              <a:gd name="connsiteY2" fmla="*/ 3615713 h 6361437"/>
              <a:gd name="connsiteX3" fmla="*/ 7453695 w 7667464"/>
              <a:gd name="connsiteY3" fmla="*/ 4312775 h 6361437"/>
              <a:gd name="connsiteX4" fmla="*/ 6902473 w 7667464"/>
              <a:gd name="connsiteY4" fmla="*/ 4819514 h 6361437"/>
              <a:gd name="connsiteX5" fmla="*/ 3822936 w 7667464"/>
              <a:gd name="connsiteY5" fmla="*/ 6361437 h 6361437"/>
              <a:gd name="connsiteX6" fmla="*/ 736202 w 7667464"/>
              <a:gd name="connsiteY6" fmla="*/ 4798266 h 6361437"/>
              <a:gd name="connsiteX7" fmla="*/ 184982 w 7667464"/>
              <a:gd name="connsiteY7" fmla="*/ 4263101 h 6361437"/>
              <a:gd name="connsiteX8" fmla="*/ 7197 w 7667464"/>
              <a:gd name="connsiteY8" fmla="*/ 3608537 h 6361437"/>
              <a:gd name="connsiteX9" fmla="*/ 0 w 7667464"/>
              <a:gd name="connsiteY9" fmla="*/ 2113 h 6361437"/>
              <a:gd name="connsiteX0" fmla="*/ 0 w 7667464"/>
              <a:gd name="connsiteY0" fmla="*/ 2113 h 6361437"/>
              <a:gd name="connsiteX1" fmla="*/ 7667464 w 7667464"/>
              <a:gd name="connsiteY1" fmla="*/ 0 h 6361437"/>
              <a:gd name="connsiteX2" fmla="*/ 7264420 w 7667464"/>
              <a:gd name="connsiteY2" fmla="*/ 3629879 h 6361437"/>
              <a:gd name="connsiteX3" fmla="*/ 7453695 w 7667464"/>
              <a:gd name="connsiteY3" fmla="*/ 4312775 h 6361437"/>
              <a:gd name="connsiteX4" fmla="*/ 6902473 w 7667464"/>
              <a:gd name="connsiteY4" fmla="*/ 4819514 h 6361437"/>
              <a:gd name="connsiteX5" fmla="*/ 3822936 w 7667464"/>
              <a:gd name="connsiteY5" fmla="*/ 6361437 h 6361437"/>
              <a:gd name="connsiteX6" fmla="*/ 736202 w 7667464"/>
              <a:gd name="connsiteY6" fmla="*/ 4798266 h 6361437"/>
              <a:gd name="connsiteX7" fmla="*/ 184982 w 7667464"/>
              <a:gd name="connsiteY7" fmla="*/ 4263101 h 6361437"/>
              <a:gd name="connsiteX8" fmla="*/ 7197 w 7667464"/>
              <a:gd name="connsiteY8" fmla="*/ 3608537 h 6361437"/>
              <a:gd name="connsiteX9" fmla="*/ 0 w 7667464"/>
              <a:gd name="connsiteY9" fmla="*/ 2113 h 6361437"/>
              <a:gd name="connsiteX0" fmla="*/ 0 w 7668849"/>
              <a:gd name="connsiteY0" fmla="*/ 2113 h 6361437"/>
              <a:gd name="connsiteX1" fmla="*/ 7667464 w 7668849"/>
              <a:gd name="connsiteY1" fmla="*/ 0 h 6361437"/>
              <a:gd name="connsiteX2" fmla="*/ 7667464 w 7668849"/>
              <a:gd name="connsiteY2" fmla="*/ 3629879 h 6361437"/>
              <a:gd name="connsiteX3" fmla="*/ 7453695 w 7668849"/>
              <a:gd name="connsiteY3" fmla="*/ 4312775 h 6361437"/>
              <a:gd name="connsiteX4" fmla="*/ 6902473 w 7668849"/>
              <a:gd name="connsiteY4" fmla="*/ 4819514 h 6361437"/>
              <a:gd name="connsiteX5" fmla="*/ 3822936 w 7668849"/>
              <a:gd name="connsiteY5" fmla="*/ 6361437 h 6361437"/>
              <a:gd name="connsiteX6" fmla="*/ 736202 w 7668849"/>
              <a:gd name="connsiteY6" fmla="*/ 4798266 h 6361437"/>
              <a:gd name="connsiteX7" fmla="*/ 184982 w 7668849"/>
              <a:gd name="connsiteY7" fmla="*/ 4263101 h 6361437"/>
              <a:gd name="connsiteX8" fmla="*/ 7197 w 7668849"/>
              <a:gd name="connsiteY8" fmla="*/ 3608537 h 6361437"/>
              <a:gd name="connsiteX9" fmla="*/ 0 w 7668849"/>
              <a:gd name="connsiteY9" fmla="*/ 2113 h 6361437"/>
              <a:gd name="connsiteX0" fmla="*/ 0 w 7668849"/>
              <a:gd name="connsiteY0" fmla="*/ 2113 h 6453511"/>
              <a:gd name="connsiteX1" fmla="*/ 7667464 w 7668849"/>
              <a:gd name="connsiteY1" fmla="*/ 0 h 6453511"/>
              <a:gd name="connsiteX2" fmla="*/ 7667464 w 7668849"/>
              <a:gd name="connsiteY2" fmla="*/ 3629879 h 6453511"/>
              <a:gd name="connsiteX3" fmla="*/ 7453695 w 7668849"/>
              <a:gd name="connsiteY3" fmla="*/ 4312775 h 6453511"/>
              <a:gd name="connsiteX4" fmla="*/ 6902473 w 7668849"/>
              <a:gd name="connsiteY4" fmla="*/ 4819514 h 6453511"/>
              <a:gd name="connsiteX5" fmla="*/ 3815740 w 7668849"/>
              <a:gd name="connsiteY5" fmla="*/ 6453511 h 6453511"/>
              <a:gd name="connsiteX6" fmla="*/ 736202 w 7668849"/>
              <a:gd name="connsiteY6" fmla="*/ 4798266 h 6453511"/>
              <a:gd name="connsiteX7" fmla="*/ 184982 w 7668849"/>
              <a:gd name="connsiteY7" fmla="*/ 4263101 h 6453511"/>
              <a:gd name="connsiteX8" fmla="*/ 7197 w 7668849"/>
              <a:gd name="connsiteY8" fmla="*/ 3608537 h 6453511"/>
              <a:gd name="connsiteX9" fmla="*/ 0 w 7668849"/>
              <a:gd name="connsiteY9" fmla="*/ 2113 h 6453511"/>
              <a:gd name="connsiteX0" fmla="*/ 0 w 7668849"/>
              <a:gd name="connsiteY0" fmla="*/ 2113 h 6375602"/>
              <a:gd name="connsiteX1" fmla="*/ 7667464 w 7668849"/>
              <a:gd name="connsiteY1" fmla="*/ 0 h 6375602"/>
              <a:gd name="connsiteX2" fmla="*/ 7667464 w 7668849"/>
              <a:gd name="connsiteY2" fmla="*/ 3629879 h 6375602"/>
              <a:gd name="connsiteX3" fmla="*/ 7453695 w 7668849"/>
              <a:gd name="connsiteY3" fmla="*/ 4312775 h 6375602"/>
              <a:gd name="connsiteX4" fmla="*/ 6902473 w 7668849"/>
              <a:gd name="connsiteY4" fmla="*/ 4819514 h 6375602"/>
              <a:gd name="connsiteX5" fmla="*/ 3837331 w 7668849"/>
              <a:gd name="connsiteY5" fmla="*/ 6375602 h 6375602"/>
              <a:gd name="connsiteX6" fmla="*/ 736202 w 7668849"/>
              <a:gd name="connsiteY6" fmla="*/ 4798266 h 6375602"/>
              <a:gd name="connsiteX7" fmla="*/ 184982 w 7668849"/>
              <a:gd name="connsiteY7" fmla="*/ 4263101 h 6375602"/>
              <a:gd name="connsiteX8" fmla="*/ 7197 w 7668849"/>
              <a:gd name="connsiteY8" fmla="*/ 3608537 h 6375602"/>
              <a:gd name="connsiteX9" fmla="*/ 0 w 7668849"/>
              <a:gd name="connsiteY9" fmla="*/ 2113 h 6375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68849" h="6375602">
                <a:moveTo>
                  <a:pt x="0" y="2113"/>
                </a:moveTo>
                <a:lnTo>
                  <a:pt x="7667464" y="0"/>
                </a:lnTo>
                <a:cubicBezTo>
                  <a:pt x="7662666" y="1205238"/>
                  <a:pt x="7672262" y="2424641"/>
                  <a:pt x="7667464" y="3629879"/>
                </a:cubicBezTo>
                <a:cubicBezTo>
                  <a:pt x="7667464" y="3875042"/>
                  <a:pt x="7581193" y="4114503"/>
                  <a:pt x="7453695" y="4312775"/>
                </a:cubicBezTo>
                <a:cubicBezTo>
                  <a:pt x="7326197" y="4511047"/>
                  <a:pt x="7130846" y="4701866"/>
                  <a:pt x="6902473" y="4819514"/>
                </a:cubicBezTo>
                <a:lnTo>
                  <a:pt x="3837331" y="6375602"/>
                </a:lnTo>
                <a:lnTo>
                  <a:pt x="736202" y="4798266"/>
                </a:lnTo>
                <a:cubicBezTo>
                  <a:pt x="507830" y="4680523"/>
                  <a:pt x="317267" y="4476954"/>
                  <a:pt x="184982" y="4263101"/>
                </a:cubicBezTo>
                <a:cubicBezTo>
                  <a:pt x="54497" y="4052190"/>
                  <a:pt x="7197" y="3853699"/>
                  <a:pt x="7197" y="3608537"/>
                </a:cubicBezTo>
                <a:lnTo>
                  <a:pt x="0" y="211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marR="0" indent="0" algn="ctr" defTabSz="415869" rtl="0" eaLnBrk="1" fontAlgn="auto" latinLnBrk="0" hangingPunct="1">
              <a:lnSpc>
                <a:spcPct val="10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pPr marL="0" marR="0" lvl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</a:t>
            </a:r>
            <a:br>
              <a:rPr lang="en-GB"/>
            </a:br>
            <a:r>
              <a:rPr lang="en-GB"/>
              <a:t>add picture</a:t>
            </a:r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A63A5A37-2DD3-8DB2-B5F5-DED340B7FDED}"/>
              </a:ext>
            </a:extLst>
          </p:cNvPr>
          <p:cNvSpPr/>
          <p:nvPr userDrawn="1"/>
        </p:nvSpPr>
        <p:spPr>
          <a:xfrm>
            <a:off x="7972223" y="0"/>
            <a:ext cx="196510" cy="1687159"/>
          </a:xfrm>
          <a:custGeom>
            <a:avLst/>
            <a:gdLst>
              <a:gd name="connsiteX0" fmla="*/ 0 w 432048"/>
              <a:gd name="connsiteY0" fmla="*/ 0 h 3926483"/>
              <a:gd name="connsiteX1" fmla="*/ 432048 w 432048"/>
              <a:gd name="connsiteY1" fmla="*/ 0 h 3926483"/>
              <a:gd name="connsiteX2" fmla="*/ 432048 w 432048"/>
              <a:gd name="connsiteY2" fmla="*/ 3926483 h 3926483"/>
              <a:gd name="connsiteX3" fmla="*/ 0 w 432048"/>
              <a:gd name="connsiteY3" fmla="*/ 3926483 h 3926483"/>
              <a:gd name="connsiteX4" fmla="*/ 0 w 432048"/>
              <a:gd name="connsiteY4" fmla="*/ 0 h 3926483"/>
              <a:gd name="connsiteX0" fmla="*/ 0 w 432048"/>
              <a:gd name="connsiteY0" fmla="*/ 0 h 3926483"/>
              <a:gd name="connsiteX1" fmla="*/ 432048 w 432048"/>
              <a:gd name="connsiteY1" fmla="*/ 0 h 3926483"/>
              <a:gd name="connsiteX2" fmla="*/ 432048 w 432048"/>
              <a:gd name="connsiteY2" fmla="*/ 3926483 h 3926483"/>
              <a:gd name="connsiteX3" fmla="*/ 0 w 432048"/>
              <a:gd name="connsiteY3" fmla="*/ 3709667 h 3926483"/>
              <a:gd name="connsiteX4" fmla="*/ 0 w 432048"/>
              <a:gd name="connsiteY4" fmla="*/ 0 h 3926483"/>
              <a:gd name="connsiteX0" fmla="*/ 0 w 432048"/>
              <a:gd name="connsiteY0" fmla="*/ 0 h 3709667"/>
              <a:gd name="connsiteX1" fmla="*/ 432048 w 432048"/>
              <a:gd name="connsiteY1" fmla="*/ 0 h 3709667"/>
              <a:gd name="connsiteX2" fmla="*/ 428073 w 432048"/>
              <a:gd name="connsiteY2" fmla="*/ 3477234 h 3709667"/>
              <a:gd name="connsiteX3" fmla="*/ 0 w 432048"/>
              <a:gd name="connsiteY3" fmla="*/ 3709667 h 3709667"/>
              <a:gd name="connsiteX4" fmla="*/ 0 w 432048"/>
              <a:gd name="connsiteY4" fmla="*/ 0 h 3709667"/>
              <a:gd name="connsiteX0" fmla="*/ 0 w 432048"/>
              <a:gd name="connsiteY0" fmla="*/ 0 h 3709667"/>
              <a:gd name="connsiteX1" fmla="*/ 432048 w 432048"/>
              <a:gd name="connsiteY1" fmla="*/ 0 h 3709667"/>
              <a:gd name="connsiteX2" fmla="*/ 428073 w 432048"/>
              <a:gd name="connsiteY2" fmla="*/ 3333543 h 3709667"/>
              <a:gd name="connsiteX3" fmla="*/ 0 w 432048"/>
              <a:gd name="connsiteY3" fmla="*/ 3709667 h 3709667"/>
              <a:gd name="connsiteX4" fmla="*/ 0 w 432048"/>
              <a:gd name="connsiteY4" fmla="*/ 0 h 3709667"/>
              <a:gd name="connsiteX0" fmla="*/ 0 w 432048"/>
              <a:gd name="connsiteY0" fmla="*/ 0 h 3709667"/>
              <a:gd name="connsiteX1" fmla="*/ 432048 w 432048"/>
              <a:gd name="connsiteY1" fmla="*/ 0 h 3709667"/>
              <a:gd name="connsiteX2" fmla="*/ 424807 w 432048"/>
              <a:gd name="connsiteY2" fmla="*/ 3490298 h 3709667"/>
              <a:gd name="connsiteX3" fmla="*/ 0 w 432048"/>
              <a:gd name="connsiteY3" fmla="*/ 3709667 h 3709667"/>
              <a:gd name="connsiteX4" fmla="*/ 0 w 432048"/>
              <a:gd name="connsiteY4" fmla="*/ 0 h 370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2048" h="3709667">
                <a:moveTo>
                  <a:pt x="0" y="0"/>
                </a:moveTo>
                <a:lnTo>
                  <a:pt x="432048" y="0"/>
                </a:lnTo>
                <a:cubicBezTo>
                  <a:pt x="429634" y="1163433"/>
                  <a:pt x="427221" y="2326865"/>
                  <a:pt x="424807" y="3490298"/>
                </a:cubicBezTo>
                <a:lnTo>
                  <a:pt x="0" y="3709667"/>
                </a:lnTo>
                <a:lnTo>
                  <a:pt x="0" y="0"/>
                </a:lnTo>
                <a:close/>
              </a:path>
            </a:pathLst>
          </a:custGeom>
          <a:solidFill>
            <a:srgbClr val="01DC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2361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green_op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object 3">
            <a:extLst>
              <a:ext uri="{FF2B5EF4-FFF2-40B4-BE49-F238E27FC236}">
                <a16:creationId xmlns:a16="http://schemas.microsoft.com/office/drawing/2014/main" id="{F6B89E7D-C894-6508-DE68-941030866F77}"/>
              </a:ext>
            </a:extLst>
          </p:cNvPr>
          <p:cNvSpPr/>
          <p:nvPr userDrawn="1"/>
        </p:nvSpPr>
        <p:spPr>
          <a:xfrm>
            <a:off x="0" y="289"/>
            <a:ext cx="6788112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3C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8" name="Picture 37" descr="Shape&#10;&#10;Description automatically generated">
            <a:extLst>
              <a:ext uri="{FF2B5EF4-FFF2-40B4-BE49-F238E27FC236}">
                <a16:creationId xmlns:a16="http://schemas.microsoft.com/office/drawing/2014/main" id="{2B4A76F5-4DD6-B3B4-A522-ECD143D38A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2442" y="1285928"/>
            <a:ext cx="3014998" cy="3715406"/>
          </a:xfrm>
          <a:prstGeom prst="rect">
            <a:avLst/>
          </a:prstGeom>
        </p:spPr>
      </p:pic>
      <p:sp>
        <p:nvSpPr>
          <p:cNvPr id="36" name="Title Placeholder 1">
            <a:extLst>
              <a:ext uri="{FF2B5EF4-FFF2-40B4-BE49-F238E27FC236}">
                <a16:creationId xmlns:a16="http://schemas.microsoft.com/office/drawing/2014/main" id="{D7BEA09C-5FA4-283D-831E-8B44961516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6841" y="1253515"/>
            <a:ext cx="3477146" cy="212252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lnSpc>
                <a:spcPct val="100000"/>
              </a:lnSpc>
              <a:spcBef>
                <a:spcPts val="546"/>
              </a:spcBef>
              <a:spcAft>
                <a:spcPts val="546"/>
              </a:spcAft>
              <a:defRPr sz="3275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Divider Slide</a:t>
            </a:r>
            <a:br>
              <a:rPr lang="en-GB"/>
            </a:br>
            <a:r>
              <a:rPr lang="en-GB"/>
              <a:t>Max 4 lines </a:t>
            </a:r>
            <a:br>
              <a:rPr lang="en-GB"/>
            </a:br>
            <a:r>
              <a:rPr lang="en-GB"/>
              <a:t>for copy to be placed here</a:t>
            </a:r>
            <a:endParaRPr lang="en-US"/>
          </a:p>
        </p:txBody>
      </p:sp>
      <p:pic>
        <p:nvPicPr>
          <p:cNvPr id="39" name="Picture 38" descr="Logo&#10;&#10;Description automatically generated">
            <a:extLst>
              <a:ext uri="{FF2B5EF4-FFF2-40B4-BE49-F238E27FC236}">
                <a16:creationId xmlns:a16="http://schemas.microsoft.com/office/drawing/2014/main" id="{F874A05C-1D8D-38FA-3879-352AA306331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40" name="object 3">
            <a:extLst>
              <a:ext uri="{FF2B5EF4-FFF2-40B4-BE49-F238E27FC236}">
                <a16:creationId xmlns:a16="http://schemas.microsoft.com/office/drawing/2014/main" id="{EE53FCE0-553F-884D-67FD-F3AAC22407C2}"/>
              </a:ext>
            </a:extLst>
          </p:cNvPr>
          <p:cNvSpPr/>
          <p:nvPr userDrawn="1"/>
        </p:nvSpPr>
        <p:spPr>
          <a:xfrm>
            <a:off x="6788112" y="0"/>
            <a:ext cx="152998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0793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green_op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73FC7192-5640-E4D1-6D94-EF9E536C58AD}"/>
              </a:ext>
            </a:extLst>
          </p:cNvPr>
          <p:cNvSpPr/>
          <p:nvPr userDrawn="1"/>
        </p:nvSpPr>
        <p:spPr>
          <a:xfrm>
            <a:off x="-6652" y="-7439"/>
            <a:ext cx="9150652" cy="5158307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3C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8D4224B5-A0CB-32E5-E19F-DD77DD8201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039" y="324909"/>
            <a:ext cx="4135673" cy="2721896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55362597-C858-FCD7-A727-9D8CE81A8D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59784" y="7729"/>
            <a:ext cx="3884216" cy="5143139"/>
          </a:xfrm>
          <a:prstGeom prst="rect">
            <a:avLst/>
          </a:prstGeom>
        </p:spPr>
      </p:pic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3D6B1C71-2C1E-E168-354C-EF9EBB1819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3097148"/>
            <a:ext cx="4706868" cy="9978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 title maximum of 2 lines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1536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and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">
            <a:extLst>
              <a:ext uri="{FF2B5EF4-FFF2-40B4-BE49-F238E27FC236}">
                <a16:creationId xmlns:a16="http://schemas.microsoft.com/office/drawing/2014/main" id="{BBBA1B77-52BC-3189-9D44-3FD2E311CDCD}"/>
              </a:ext>
            </a:extLst>
          </p:cNvPr>
          <p:cNvSpPr/>
          <p:nvPr userDrawn="1"/>
        </p:nvSpPr>
        <p:spPr>
          <a:xfrm>
            <a:off x="0" y="0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43" y="0"/>
                </a:moveTo>
                <a:lnTo>
                  <a:pt x="0" y="0"/>
                </a:lnTo>
                <a:lnTo>
                  <a:pt x="0" y="11308556"/>
                </a:lnTo>
                <a:lnTo>
                  <a:pt x="272243" y="11308556"/>
                </a:lnTo>
                <a:lnTo>
                  <a:pt x="272243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>
              <a:solidFill>
                <a:srgbClr val="01DCA5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EB4C5A-0D4C-317E-DBE5-B8B3C14669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20" y="470470"/>
            <a:ext cx="6226717" cy="4619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Title</a:t>
            </a:r>
            <a:endParaRPr lang="en-US"/>
          </a:p>
        </p:txBody>
      </p:sp>
      <p:pic>
        <p:nvPicPr>
          <p:cNvPr id="4" name="Picture 3" descr="Logo&#10;&#10;Description automatically generated with medium confidence">
            <a:extLst>
              <a:ext uri="{FF2B5EF4-FFF2-40B4-BE49-F238E27FC236}">
                <a16:creationId xmlns:a16="http://schemas.microsoft.com/office/drawing/2014/main" id="{04C23F71-F8FF-7C2B-0FE1-E228C8B3C5A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9108" y="101243"/>
            <a:ext cx="1642925" cy="108129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24C769-1998-A06D-6E9C-55F0D1FA7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547" y="1187520"/>
            <a:ext cx="8235197" cy="3578432"/>
          </a:xfrm>
          <a:prstGeom prst="rect">
            <a:avLst/>
          </a:prstGeom>
        </p:spPr>
        <p:txBody>
          <a:bodyPr/>
          <a:lstStyle>
            <a:lvl1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1pPr>
            <a:lvl2pPr>
              <a:defRPr sz="1273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2pPr>
            <a:lvl3pPr>
              <a:defRPr sz="1092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3pPr>
            <a:lvl4pPr>
              <a:defRPr sz="910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4pPr>
            <a:lvl5pPr>
              <a:defRPr sz="819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C4F0210F-80A0-2D5F-4AB8-083028922618}"/>
              </a:ext>
            </a:extLst>
          </p:cNvPr>
          <p:cNvSpPr/>
          <p:nvPr userDrawn="1"/>
        </p:nvSpPr>
        <p:spPr>
          <a:xfrm>
            <a:off x="0" y="0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43" y="0"/>
                </a:moveTo>
                <a:lnTo>
                  <a:pt x="0" y="0"/>
                </a:lnTo>
                <a:lnTo>
                  <a:pt x="0" y="11308556"/>
                </a:lnTo>
                <a:lnTo>
                  <a:pt x="272243" y="11308556"/>
                </a:lnTo>
                <a:lnTo>
                  <a:pt x="272243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>
              <a:solidFill>
                <a:srgbClr val="01DCA5"/>
              </a:solidFill>
            </a:endParaRP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BDCD7316-C2FF-2F20-D5A3-44FD203DEF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20" y="470470"/>
            <a:ext cx="6226717" cy="4619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Titles</a:t>
            </a:r>
            <a:endParaRPr lang="en-US"/>
          </a:p>
        </p:txBody>
      </p:sp>
      <p:pic>
        <p:nvPicPr>
          <p:cNvPr id="5" name="Picture 4" descr="Logo&#10;&#10;Description automatically generated with medium confidence">
            <a:extLst>
              <a:ext uri="{FF2B5EF4-FFF2-40B4-BE49-F238E27FC236}">
                <a16:creationId xmlns:a16="http://schemas.microsoft.com/office/drawing/2014/main" id="{6A1D255E-E94D-A404-E22D-1870FE2B872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9108" y="101243"/>
            <a:ext cx="1642925" cy="108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9120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C4F0210F-80A0-2D5F-4AB8-083028922618}"/>
              </a:ext>
            </a:extLst>
          </p:cNvPr>
          <p:cNvSpPr/>
          <p:nvPr userDrawn="1"/>
        </p:nvSpPr>
        <p:spPr>
          <a:xfrm>
            <a:off x="0" y="289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43" y="0"/>
                </a:moveTo>
                <a:lnTo>
                  <a:pt x="0" y="0"/>
                </a:lnTo>
                <a:lnTo>
                  <a:pt x="0" y="11308556"/>
                </a:lnTo>
                <a:lnTo>
                  <a:pt x="272243" y="11308556"/>
                </a:lnTo>
                <a:lnTo>
                  <a:pt x="272243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>
              <a:solidFill>
                <a:srgbClr val="01DCA5"/>
              </a:solidFill>
            </a:endParaRP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BDCD7316-C2FF-2F20-D5A3-44FD203DEF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20" y="470470"/>
            <a:ext cx="6226717" cy="4619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Titles</a:t>
            </a:r>
            <a:endParaRPr lang="en-US"/>
          </a:p>
        </p:txBody>
      </p:sp>
      <p:pic>
        <p:nvPicPr>
          <p:cNvPr id="5" name="Picture 4" descr="Logo&#10;&#10;Description automatically generated with medium confidence">
            <a:extLst>
              <a:ext uri="{FF2B5EF4-FFF2-40B4-BE49-F238E27FC236}">
                <a16:creationId xmlns:a16="http://schemas.microsoft.com/office/drawing/2014/main" id="{6A1D255E-E94D-A404-E22D-1870FE2B872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9108" y="101243"/>
            <a:ext cx="1642925" cy="1081292"/>
          </a:xfrm>
          <a:prstGeom prst="rect">
            <a:avLst/>
          </a:prstGeom>
        </p:spPr>
      </p:pic>
      <p:sp>
        <p:nvSpPr>
          <p:cNvPr id="6" name="Picture Placeholder 12">
            <a:extLst>
              <a:ext uri="{FF2B5EF4-FFF2-40B4-BE49-F238E27FC236}">
                <a16:creationId xmlns:a16="http://schemas.microsoft.com/office/drawing/2014/main" id="{125DBA8C-F4DB-0D36-D51C-275FFF5B12E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554548" y="1425525"/>
            <a:ext cx="3589452" cy="371928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1380E4B3-05CE-C39D-C7D6-CAB444C30F52}"/>
              </a:ext>
            </a:extLst>
          </p:cNvPr>
          <p:cNvSpPr/>
          <p:nvPr userDrawn="1"/>
        </p:nvSpPr>
        <p:spPr>
          <a:xfrm>
            <a:off x="5430645" y="1425525"/>
            <a:ext cx="123903" cy="3717686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64318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Slide_op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13F97722-3FB0-2EA8-A78E-F69F471EA82E}"/>
              </a:ext>
            </a:extLst>
          </p:cNvPr>
          <p:cNvSpPr/>
          <p:nvPr userDrawn="1"/>
        </p:nvSpPr>
        <p:spPr>
          <a:xfrm>
            <a:off x="9020175" y="0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43" y="0"/>
                </a:moveTo>
                <a:lnTo>
                  <a:pt x="0" y="0"/>
                </a:lnTo>
                <a:lnTo>
                  <a:pt x="0" y="11308556"/>
                </a:lnTo>
                <a:lnTo>
                  <a:pt x="272243" y="11308556"/>
                </a:lnTo>
                <a:lnTo>
                  <a:pt x="272243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666FC306-B4B3-F80E-CAC0-B419EBDE35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20" y="470470"/>
            <a:ext cx="6919882" cy="4619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Text only slide title maximum of 1 line</a:t>
            </a:r>
            <a:endParaRPr lang="en-US"/>
          </a:p>
        </p:txBody>
      </p:sp>
      <p:pic>
        <p:nvPicPr>
          <p:cNvPr id="2" name="Picture 1" descr="Logo&#10;&#10;Description automatically generated with medium confidence">
            <a:extLst>
              <a:ext uri="{FF2B5EF4-FFF2-40B4-BE49-F238E27FC236}">
                <a16:creationId xmlns:a16="http://schemas.microsoft.com/office/drawing/2014/main" id="{0D9F827A-E976-6ABC-1466-86F285CB7C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187" y="3970892"/>
            <a:ext cx="1642925" cy="10812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F1A5B-745A-E6EC-8F3D-4FD608B1B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547" y="1187521"/>
            <a:ext cx="8235197" cy="2546046"/>
          </a:xfrm>
          <a:prstGeom prst="rect">
            <a:avLst/>
          </a:prstGeom>
        </p:spPr>
        <p:txBody>
          <a:bodyPr/>
          <a:lstStyle>
            <a:lvl1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1pPr>
            <a:lvl2pPr>
              <a:defRPr sz="1273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2pPr>
            <a:lvl3pPr>
              <a:defRPr sz="1092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3pPr>
            <a:lvl4pPr>
              <a:defRPr sz="910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4pPr>
            <a:lvl5pPr>
              <a:defRPr sz="819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110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Slide_op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13F97722-3FB0-2EA8-A78E-F69F471EA82E}"/>
              </a:ext>
            </a:extLst>
          </p:cNvPr>
          <p:cNvSpPr/>
          <p:nvPr userDrawn="1"/>
        </p:nvSpPr>
        <p:spPr>
          <a:xfrm>
            <a:off x="9020175" y="0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43" y="0"/>
                </a:moveTo>
                <a:lnTo>
                  <a:pt x="0" y="0"/>
                </a:lnTo>
                <a:lnTo>
                  <a:pt x="0" y="11308556"/>
                </a:lnTo>
                <a:lnTo>
                  <a:pt x="272243" y="11308556"/>
                </a:lnTo>
                <a:lnTo>
                  <a:pt x="272243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9088586-E7D9-0274-F6DA-711446356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547" y="2141468"/>
            <a:ext cx="8235197" cy="2546046"/>
          </a:xfrm>
          <a:prstGeom prst="rect">
            <a:avLst/>
          </a:prstGeom>
        </p:spPr>
        <p:txBody>
          <a:bodyPr/>
          <a:lstStyle>
            <a:lvl1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1pPr>
            <a:lvl2pPr>
              <a:defRPr sz="1273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2pPr>
            <a:lvl3pPr>
              <a:defRPr sz="1092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3pPr>
            <a:lvl4pPr>
              <a:defRPr sz="910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4pPr>
            <a:lvl5pPr>
              <a:defRPr sz="819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ECECC3-1AE5-10C3-4C6E-74D1D5D119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20" y="1299192"/>
            <a:ext cx="6919882" cy="4619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Text only slide title maximum of 1 line</a:t>
            </a:r>
            <a:endParaRPr lang="en-US"/>
          </a:p>
        </p:txBody>
      </p:sp>
      <p:pic>
        <p:nvPicPr>
          <p:cNvPr id="12" name="Picture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624B7872-7768-8994-9EFC-A12171D04E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152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Slide_op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BD68109-0D5F-A423-C4F3-DEA6B5C0B444}"/>
              </a:ext>
            </a:extLst>
          </p:cNvPr>
          <p:cNvSpPr/>
          <p:nvPr userDrawn="1"/>
        </p:nvSpPr>
        <p:spPr>
          <a:xfrm>
            <a:off x="0" y="5019323"/>
            <a:ext cx="9144000" cy="123895"/>
          </a:xfrm>
          <a:custGeom>
            <a:avLst/>
            <a:gdLst/>
            <a:ahLst/>
            <a:cxnLst/>
            <a:rect l="l" t="t" r="r" b="b"/>
            <a:pathLst>
              <a:path w="20104100" h="272415">
                <a:moveTo>
                  <a:pt x="20104099" y="0"/>
                </a:moveTo>
                <a:lnTo>
                  <a:pt x="0" y="0"/>
                </a:lnTo>
                <a:lnTo>
                  <a:pt x="0" y="272243"/>
                </a:lnTo>
                <a:lnTo>
                  <a:pt x="20104099" y="272243"/>
                </a:lnTo>
                <a:lnTo>
                  <a:pt x="20104099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08AD0-AE77-3039-7CEA-D90642EF6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476" y="1274651"/>
            <a:ext cx="8235197" cy="2683331"/>
          </a:xfrm>
          <a:prstGeom prst="rect">
            <a:avLst/>
          </a:prstGeom>
        </p:spPr>
        <p:txBody>
          <a:bodyPr/>
          <a:lstStyle>
            <a:lvl1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1pPr>
            <a:lvl2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2pPr>
            <a:lvl3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3pPr>
            <a:lvl4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4pPr>
            <a:lvl5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6D2DA59C-4523-11FE-0AFC-93AD518335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20" y="470470"/>
            <a:ext cx="6919882" cy="4619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Text only slide title maximum of 1 line</a:t>
            </a:r>
            <a:endParaRPr lang="en-US"/>
          </a:p>
        </p:txBody>
      </p:sp>
      <p:pic>
        <p:nvPicPr>
          <p:cNvPr id="8" name="Picture 7" descr="Logo&#10;&#10;Description automatically generated with medium confidence">
            <a:extLst>
              <a:ext uri="{FF2B5EF4-FFF2-40B4-BE49-F238E27FC236}">
                <a16:creationId xmlns:a16="http://schemas.microsoft.com/office/drawing/2014/main" id="{E9C1154D-36D6-A953-38F2-59B9E13E96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187" y="3970892"/>
            <a:ext cx="1642925" cy="108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605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Slide_op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0">
            <a:extLst>
              <a:ext uri="{FF2B5EF4-FFF2-40B4-BE49-F238E27FC236}">
                <a16:creationId xmlns:a16="http://schemas.microsoft.com/office/drawing/2014/main" id="{1195EDD9-5DCF-E587-8C4A-A05B7E78D324}"/>
              </a:ext>
            </a:extLst>
          </p:cNvPr>
          <p:cNvSpPr/>
          <p:nvPr/>
        </p:nvSpPr>
        <p:spPr>
          <a:xfrm>
            <a:off x="5226215" y="0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43" y="0"/>
                </a:moveTo>
                <a:lnTo>
                  <a:pt x="0" y="0"/>
                </a:lnTo>
                <a:lnTo>
                  <a:pt x="0" y="11308556"/>
                </a:lnTo>
                <a:lnTo>
                  <a:pt x="272243" y="11308556"/>
                </a:lnTo>
                <a:lnTo>
                  <a:pt x="272243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1586CE1-277A-D00B-7415-EC9E5EB24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777" y="2562365"/>
            <a:ext cx="4389830" cy="2125149"/>
          </a:xfrm>
          <a:prstGeom prst="rect">
            <a:avLst/>
          </a:prstGeom>
        </p:spPr>
        <p:txBody>
          <a:bodyPr/>
          <a:lstStyle>
            <a:lvl1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1pPr>
            <a:lvl2pPr>
              <a:defRPr sz="1273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2pPr>
            <a:lvl3pPr>
              <a:defRPr sz="1092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3pPr>
            <a:lvl4pPr>
              <a:defRPr sz="910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4pPr>
            <a:lvl5pPr>
              <a:defRPr sz="819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416B0A64-95EE-C813-949F-4460013DB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19" y="1301344"/>
            <a:ext cx="4043248" cy="9238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Text &amp; image slide title maximum of 2 lines</a:t>
            </a:r>
            <a:endParaRPr lang="en-US"/>
          </a:p>
        </p:txBody>
      </p:sp>
      <p:pic>
        <p:nvPicPr>
          <p:cNvPr id="17" name="Picture 16" descr="Logo&#10;&#10;Description automatically generated with medium confidence">
            <a:extLst>
              <a:ext uri="{FF2B5EF4-FFF2-40B4-BE49-F238E27FC236}">
                <a16:creationId xmlns:a16="http://schemas.microsoft.com/office/drawing/2014/main" id="{05790506-9F65-EE13-ED28-F464393885A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53827B12-AFEC-0AC9-04EF-BDF6A071CF2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47884" y="1306"/>
            <a:ext cx="3796116" cy="51435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Slide_op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10">
            <a:extLst>
              <a:ext uri="{FF2B5EF4-FFF2-40B4-BE49-F238E27FC236}">
                <a16:creationId xmlns:a16="http://schemas.microsoft.com/office/drawing/2014/main" id="{2418B32C-4041-FB93-A954-CA60B3ACC7DE}"/>
              </a:ext>
            </a:extLst>
          </p:cNvPr>
          <p:cNvSpPr/>
          <p:nvPr/>
        </p:nvSpPr>
        <p:spPr>
          <a:xfrm>
            <a:off x="3792079" y="0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32" y="0"/>
                </a:moveTo>
                <a:lnTo>
                  <a:pt x="0" y="0"/>
                </a:lnTo>
                <a:lnTo>
                  <a:pt x="0" y="11308556"/>
                </a:lnTo>
                <a:lnTo>
                  <a:pt x="272232" y="11308556"/>
                </a:lnTo>
                <a:lnTo>
                  <a:pt x="272232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4101DF-1D0F-8FAF-5FA2-93517F558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0080" y="1705175"/>
            <a:ext cx="4389830" cy="2125149"/>
          </a:xfrm>
          <a:prstGeom prst="rect">
            <a:avLst/>
          </a:prstGeom>
        </p:spPr>
        <p:txBody>
          <a:bodyPr/>
          <a:lstStyle>
            <a:lvl1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1pPr>
            <a:lvl2pPr>
              <a:defRPr sz="1273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2pPr>
            <a:lvl3pPr>
              <a:defRPr sz="1092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3pPr>
            <a:lvl4pPr>
              <a:defRPr sz="910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4pPr>
            <a:lvl5pPr>
              <a:defRPr sz="819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0E34B44A-7A8E-F500-20CE-D4E64B0EF1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50079" y="421413"/>
            <a:ext cx="4236359" cy="9238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Text &amp; image slide title maximum of 2 lines</a:t>
            </a:r>
            <a:endParaRPr lang="en-US"/>
          </a:p>
        </p:txBody>
      </p:sp>
      <p:pic>
        <p:nvPicPr>
          <p:cNvPr id="72" name="Picture 71" descr="Logo&#10;&#10;Description automatically generated with medium confidence">
            <a:extLst>
              <a:ext uri="{FF2B5EF4-FFF2-40B4-BE49-F238E27FC236}">
                <a16:creationId xmlns:a16="http://schemas.microsoft.com/office/drawing/2014/main" id="{A7E1376B-7710-0DD8-EA1F-07505FDD14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24879" y="3970892"/>
            <a:ext cx="1642925" cy="1081292"/>
          </a:xfrm>
          <a:prstGeom prst="rect">
            <a:avLst/>
          </a:prstGeom>
        </p:spPr>
      </p:pic>
      <p:sp>
        <p:nvSpPr>
          <p:cNvPr id="3" name="Picture Placeholder 12">
            <a:extLst>
              <a:ext uri="{FF2B5EF4-FFF2-40B4-BE49-F238E27FC236}">
                <a16:creationId xmlns:a16="http://schemas.microsoft.com/office/drawing/2014/main" id="{666F29F3-5F63-ECBC-D7F4-B4046920754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149"/>
            <a:ext cx="3796116" cy="51435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188088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F4E101A4-56D7-2B69-7070-2CA34A9EEF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4723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 Slide_op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10">
            <a:extLst>
              <a:ext uri="{FF2B5EF4-FFF2-40B4-BE49-F238E27FC236}">
                <a16:creationId xmlns:a16="http://schemas.microsoft.com/office/drawing/2014/main" id="{2418B32C-4041-FB93-A954-CA60B3ACC7DE}"/>
              </a:ext>
            </a:extLst>
          </p:cNvPr>
          <p:cNvSpPr/>
          <p:nvPr/>
        </p:nvSpPr>
        <p:spPr>
          <a:xfrm>
            <a:off x="9020097" y="0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32" y="0"/>
                </a:moveTo>
                <a:lnTo>
                  <a:pt x="0" y="0"/>
                </a:lnTo>
                <a:lnTo>
                  <a:pt x="0" y="11308556"/>
                </a:lnTo>
                <a:lnTo>
                  <a:pt x="272232" y="11308556"/>
                </a:lnTo>
                <a:lnTo>
                  <a:pt x="272232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Picture 3" descr="Logo&#10;&#10;Description automatically generated with medium confidence">
            <a:extLst>
              <a:ext uri="{FF2B5EF4-FFF2-40B4-BE49-F238E27FC236}">
                <a16:creationId xmlns:a16="http://schemas.microsoft.com/office/drawing/2014/main" id="{5F00D402-5185-E8FF-0923-E28236B850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8" name="Picture Placeholder 12">
            <a:extLst>
              <a:ext uri="{FF2B5EF4-FFF2-40B4-BE49-F238E27FC236}">
                <a16:creationId xmlns:a16="http://schemas.microsoft.com/office/drawing/2014/main" id="{C6CDE099-1FB8-58A8-FC61-4700ECB4DA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7908" y="1231974"/>
            <a:ext cx="2186519" cy="2002406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EC66147D-9FC7-612D-FFE0-F5B777FAF5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21408" y="1231974"/>
            <a:ext cx="2186519" cy="2002406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2BA07D73-342E-F574-3FF1-6110E6D91C0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84341" y="1231974"/>
            <a:ext cx="2186519" cy="2002406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43396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grey_op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D18CBD-6FF2-33EA-7CEC-90D3B43D5D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 dirty="0"/>
              <a:t>Cover Slide</a:t>
            </a:r>
            <a:br>
              <a:rPr lang="en-GB" dirty="0"/>
            </a:br>
            <a:r>
              <a:rPr lang="en-GB" dirty="0"/>
              <a:t>title maximum of 4 lines </a:t>
            </a:r>
            <a:endParaRPr lang="en-US" dirty="0"/>
          </a:p>
        </p:txBody>
      </p:sp>
      <p:pic>
        <p:nvPicPr>
          <p:cNvPr id="4" name="Picture 3" descr="Logo&#10;&#10;Description automatically generated with medium confidence">
            <a:extLst>
              <a:ext uri="{FF2B5EF4-FFF2-40B4-BE49-F238E27FC236}">
                <a16:creationId xmlns:a16="http://schemas.microsoft.com/office/drawing/2014/main" id="{E9BA3667-DBE8-38CD-D818-1789F73A95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7" name="Subtitle 2">
            <a:extLst>
              <a:ext uri="{FF2B5EF4-FFF2-40B4-BE49-F238E27FC236}">
                <a16:creationId xmlns:a16="http://schemas.microsoft.com/office/drawing/2014/main" id="{2450CBED-BAF5-CC78-8065-CEE3D5F2A3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rgbClr val="003C3B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22" name="Picture 21" descr="Icon&#10;&#10;Description automatically generated">
            <a:extLst>
              <a:ext uri="{FF2B5EF4-FFF2-40B4-BE49-F238E27FC236}">
                <a16:creationId xmlns:a16="http://schemas.microsoft.com/office/drawing/2014/main" id="{CC92E8A1-37D3-2FC9-50B2-B212428499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01261" y="181"/>
            <a:ext cx="4342739" cy="514313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 Slide_op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 with medium confidence">
            <a:extLst>
              <a:ext uri="{FF2B5EF4-FFF2-40B4-BE49-F238E27FC236}">
                <a16:creationId xmlns:a16="http://schemas.microsoft.com/office/drawing/2014/main" id="{5F00D402-5185-E8FF-0923-E28236B850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1" name="object 10">
            <a:extLst>
              <a:ext uri="{FF2B5EF4-FFF2-40B4-BE49-F238E27FC236}">
                <a16:creationId xmlns:a16="http://schemas.microsoft.com/office/drawing/2014/main" id="{963E5D43-6872-AA68-89A8-5460AE836BC0}"/>
              </a:ext>
            </a:extLst>
          </p:cNvPr>
          <p:cNvSpPr/>
          <p:nvPr userDrawn="1"/>
        </p:nvSpPr>
        <p:spPr>
          <a:xfrm>
            <a:off x="9020097" y="0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32" y="0"/>
                </a:moveTo>
                <a:lnTo>
                  <a:pt x="0" y="0"/>
                </a:lnTo>
                <a:lnTo>
                  <a:pt x="0" y="11308556"/>
                </a:lnTo>
                <a:lnTo>
                  <a:pt x="272232" y="11308556"/>
                </a:lnTo>
                <a:lnTo>
                  <a:pt x="272232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4441B3FD-1279-E5F0-E2EF-2F81392260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8613" y="1333874"/>
            <a:ext cx="2774183" cy="370716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6981FABC-D64E-DD4E-DD40-88B87CDE4C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62113" y="1333874"/>
            <a:ext cx="2774183" cy="370716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12">
            <a:extLst>
              <a:ext uri="{FF2B5EF4-FFF2-40B4-BE49-F238E27FC236}">
                <a16:creationId xmlns:a16="http://schemas.microsoft.com/office/drawing/2014/main" id="{267225A8-DF92-6DC4-B9E0-536C7B8E9CE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925046" y="1333874"/>
            <a:ext cx="2774183" cy="370716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113592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 Slide_op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 with medium confidence">
            <a:extLst>
              <a:ext uri="{FF2B5EF4-FFF2-40B4-BE49-F238E27FC236}">
                <a16:creationId xmlns:a16="http://schemas.microsoft.com/office/drawing/2014/main" id="{5F00D402-5185-E8FF-0923-E28236B850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1" name="object 10">
            <a:extLst>
              <a:ext uri="{FF2B5EF4-FFF2-40B4-BE49-F238E27FC236}">
                <a16:creationId xmlns:a16="http://schemas.microsoft.com/office/drawing/2014/main" id="{963E5D43-6872-AA68-89A8-5460AE836BC0}"/>
              </a:ext>
            </a:extLst>
          </p:cNvPr>
          <p:cNvSpPr/>
          <p:nvPr userDrawn="1"/>
        </p:nvSpPr>
        <p:spPr>
          <a:xfrm>
            <a:off x="9020097" y="0"/>
            <a:ext cx="123903" cy="5143211"/>
          </a:xfrm>
          <a:custGeom>
            <a:avLst/>
            <a:gdLst/>
            <a:ahLst/>
            <a:cxnLst/>
            <a:rect l="l" t="t" r="r" b="b"/>
            <a:pathLst>
              <a:path w="272415" h="11308715">
                <a:moveTo>
                  <a:pt x="272232" y="0"/>
                </a:moveTo>
                <a:lnTo>
                  <a:pt x="0" y="0"/>
                </a:lnTo>
                <a:lnTo>
                  <a:pt x="0" y="11308556"/>
                </a:lnTo>
                <a:lnTo>
                  <a:pt x="272232" y="11308556"/>
                </a:lnTo>
                <a:lnTo>
                  <a:pt x="272232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8CD300-AFD2-A445-594E-242C472866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19" y="1301344"/>
            <a:ext cx="4043248" cy="9238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Text &amp; main images</a:t>
            </a:r>
            <a:endParaRPr lang="en-US"/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26C29E3D-6339-BE55-5799-0028BAFC3D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969" y="2899243"/>
            <a:ext cx="2774183" cy="2141795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12">
            <a:extLst>
              <a:ext uri="{FF2B5EF4-FFF2-40B4-BE49-F238E27FC236}">
                <a16:creationId xmlns:a16="http://schemas.microsoft.com/office/drawing/2014/main" id="{5557DA65-DD09-B94E-7CC0-8C994100CD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11469" y="2899243"/>
            <a:ext cx="2774183" cy="2141795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3B0D28BD-15AE-5855-9139-0860ED50808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874402" y="2899243"/>
            <a:ext cx="2774183" cy="2141795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52071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Slide_opt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1586CE1-277A-D00B-7415-EC9E5EB24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777" y="2562365"/>
            <a:ext cx="4389830" cy="2125149"/>
          </a:xfrm>
          <a:prstGeom prst="rect">
            <a:avLst/>
          </a:prstGeom>
        </p:spPr>
        <p:txBody>
          <a:bodyPr/>
          <a:lstStyle>
            <a:lvl1pPr>
              <a:defRPr sz="1455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1pPr>
            <a:lvl2pPr>
              <a:defRPr sz="1273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2pPr>
            <a:lvl3pPr>
              <a:defRPr sz="1092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3pPr>
            <a:lvl4pPr>
              <a:defRPr sz="910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4pPr>
            <a:lvl5pPr>
              <a:defRPr sz="819" b="0" i="0">
                <a:solidFill>
                  <a:srgbClr val="003C3B"/>
                </a:solidFill>
                <a:latin typeface="Outfit" pitchFamily="2" charset="0"/>
                <a:ea typeface="Inter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416B0A64-95EE-C813-949F-4460013DB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19" y="1301344"/>
            <a:ext cx="4043248" cy="9238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Text &amp; image slide title maximum of 2 lines</a:t>
            </a:r>
            <a:endParaRPr lang="en-US"/>
          </a:p>
        </p:txBody>
      </p:sp>
      <p:pic>
        <p:nvPicPr>
          <p:cNvPr id="17" name="Picture 16" descr="Logo&#10;&#10;Description automatically generated with medium confidence">
            <a:extLst>
              <a:ext uri="{FF2B5EF4-FFF2-40B4-BE49-F238E27FC236}">
                <a16:creationId xmlns:a16="http://schemas.microsoft.com/office/drawing/2014/main" id="{05790506-9F65-EE13-ED28-F464393885A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9581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op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&#10;&#10;Description automatically generated with medium confidence">
            <a:extLst>
              <a:ext uri="{FF2B5EF4-FFF2-40B4-BE49-F238E27FC236}">
                <a16:creationId xmlns:a16="http://schemas.microsoft.com/office/drawing/2014/main" id="{71280F10-9A00-38FC-CBBE-9B2D4CB648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0" y="102462"/>
            <a:ext cx="2856187" cy="1879801"/>
          </a:xfrm>
          <a:prstGeom prst="rect">
            <a:avLst/>
          </a:prstGeom>
        </p:spPr>
      </p:pic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0F23457A-38BB-DF64-F930-13DF3E9042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19" y="4176465"/>
            <a:ext cx="4043248" cy="4912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420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op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3">
            <a:extLst>
              <a:ext uri="{FF2B5EF4-FFF2-40B4-BE49-F238E27FC236}">
                <a16:creationId xmlns:a16="http://schemas.microsoft.com/office/drawing/2014/main" id="{9B93A67E-ECCB-03E2-4382-40646E11FB5E}"/>
              </a:ext>
            </a:extLst>
          </p:cNvPr>
          <p:cNvSpPr/>
          <p:nvPr userDrawn="1"/>
        </p:nvSpPr>
        <p:spPr>
          <a:xfrm>
            <a:off x="0" y="0"/>
            <a:ext cx="9144000" cy="5143211"/>
          </a:xfrm>
          <a:custGeom>
            <a:avLst/>
            <a:gdLst/>
            <a:ahLst/>
            <a:cxnLst/>
            <a:rect l="l" t="t" r="r" b="b"/>
            <a:pathLst>
              <a:path w="19832320" h="11308715">
                <a:moveTo>
                  <a:pt x="19831856" y="0"/>
                </a:moveTo>
                <a:lnTo>
                  <a:pt x="0" y="0"/>
                </a:lnTo>
                <a:lnTo>
                  <a:pt x="0" y="11308556"/>
                </a:lnTo>
                <a:lnTo>
                  <a:pt x="19831856" y="11308556"/>
                </a:lnTo>
                <a:lnTo>
                  <a:pt x="19831856" y="0"/>
                </a:lnTo>
                <a:close/>
              </a:path>
            </a:pathLst>
          </a:custGeom>
          <a:solidFill>
            <a:srgbClr val="003C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C464088-0278-F626-5281-01C0727EF9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19" y="4176465"/>
            <a:ext cx="4043248" cy="4912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213A8897-6532-2E8B-47F6-784F3B6DB2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0" y="102462"/>
            <a:ext cx="2856186" cy="187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7540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op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3">
            <a:extLst>
              <a:ext uri="{FF2B5EF4-FFF2-40B4-BE49-F238E27FC236}">
                <a16:creationId xmlns:a16="http://schemas.microsoft.com/office/drawing/2014/main" id="{9B93A67E-ECCB-03E2-4382-40646E11FB5E}"/>
              </a:ext>
            </a:extLst>
          </p:cNvPr>
          <p:cNvSpPr/>
          <p:nvPr userDrawn="1"/>
        </p:nvSpPr>
        <p:spPr>
          <a:xfrm>
            <a:off x="0" y="289"/>
            <a:ext cx="9144000" cy="5143211"/>
          </a:xfrm>
          <a:custGeom>
            <a:avLst/>
            <a:gdLst/>
            <a:ahLst/>
            <a:cxnLst/>
            <a:rect l="l" t="t" r="r" b="b"/>
            <a:pathLst>
              <a:path w="19832320" h="11308715">
                <a:moveTo>
                  <a:pt x="19831856" y="0"/>
                </a:moveTo>
                <a:lnTo>
                  <a:pt x="0" y="0"/>
                </a:lnTo>
                <a:lnTo>
                  <a:pt x="0" y="11308556"/>
                </a:lnTo>
                <a:lnTo>
                  <a:pt x="19831856" y="11308556"/>
                </a:lnTo>
                <a:lnTo>
                  <a:pt x="19831856" y="0"/>
                </a:lnTo>
                <a:close/>
              </a:path>
            </a:pathLst>
          </a:custGeom>
          <a:solidFill>
            <a:srgbClr val="017D6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C464088-0278-F626-5281-01C0727EF9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119" y="4176465"/>
            <a:ext cx="4043248" cy="4912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002"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213A8897-6532-2E8B-47F6-784F3B6DB2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0" y="102462"/>
            <a:ext cx="2856186" cy="187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4338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31C95C0-495A-2649-F3B4-A5A40F014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7F5E71-80DD-4A40-88AB-22F05C1D99D8}" type="datetimeFigureOut">
              <a:rPr lang="en-GB" altLang="en-US"/>
              <a:pPr>
                <a:defRPr/>
              </a:pPr>
              <a:t>27/01/2023</a:t>
            </a:fld>
            <a:endParaRPr lang="en-GB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0AAA978-C80F-A0BD-EFB7-A5F2E6FD4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354894-66A7-B4B6-B597-060509A24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166327-4432-416D-827D-79633E916B1D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221087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10E45-D5A3-E9CC-3D25-F1C071DD8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3C7FCC-3DC1-4F00-8754-DF202E39214D}" type="datetimeFigureOut">
              <a:rPr lang="en-GB" altLang="en-US"/>
              <a:pPr>
                <a:defRPr/>
              </a:pPr>
              <a:t>27/01/2023</a:t>
            </a:fld>
            <a:endParaRPr lang="en-GB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9AE98-ABC3-04E9-37B6-16BA261D9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62ADF-3FE6-125D-2CFB-559AFB4CB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47AD1C-1750-4C05-8759-C847458867A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1237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green_op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73FC7192-5640-E4D1-6D94-EF9E536C58AD}"/>
              </a:ext>
            </a:extLst>
          </p:cNvPr>
          <p:cNvSpPr/>
          <p:nvPr userDrawn="1"/>
        </p:nvSpPr>
        <p:spPr>
          <a:xfrm>
            <a:off x="1" y="0"/>
            <a:ext cx="9143999" cy="5143500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3C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8D4224B5-A0CB-32E5-E19F-DD77DD8201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A30411B7-870E-526A-63C0-7491D26531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chemeClr val="bg1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55362597-C858-FCD7-A727-9D8CE81A8D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45954" y="0"/>
            <a:ext cx="4398046" cy="5143139"/>
          </a:xfrm>
          <a:prstGeom prst="rect">
            <a:avLst/>
          </a:prstGeom>
        </p:spPr>
      </p:pic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3D6B1C71-2C1E-E168-354C-EF9EBB1819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</a:t>
            </a:r>
            <a:br>
              <a:rPr lang="en-GB"/>
            </a:br>
            <a:r>
              <a:rPr lang="en-GB"/>
              <a:t>title maximum of 4 lines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971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white_op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inside a building&#10;&#10;Description automatically generated with medium confidence">
            <a:extLst>
              <a:ext uri="{FF2B5EF4-FFF2-40B4-BE49-F238E27FC236}">
                <a16:creationId xmlns:a16="http://schemas.microsoft.com/office/drawing/2014/main" id="{58AAB12F-A906-1F06-31DB-042EF31330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35531" y="-1123"/>
            <a:ext cx="4492911" cy="4520674"/>
          </a:xfrm>
          <a:prstGeom prst="rect">
            <a:avLst/>
          </a:prstGeom>
        </p:spPr>
      </p:pic>
      <p:pic>
        <p:nvPicPr>
          <p:cNvPr id="4" name="Picture 3" descr="Logo&#10;&#10;Description automatically generated with medium confidence">
            <a:extLst>
              <a:ext uri="{FF2B5EF4-FFF2-40B4-BE49-F238E27FC236}">
                <a16:creationId xmlns:a16="http://schemas.microsoft.com/office/drawing/2014/main" id="{E9BA3667-DBE8-38CD-D818-1789F73A95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7" name="Subtitle 2">
            <a:extLst>
              <a:ext uri="{FF2B5EF4-FFF2-40B4-BE49-F238E27FC236}">
                <a16:creationId xmlns:a16="http://schemas.microsoft.com/office/drawing/2014/main" id="{2450CBED-BAF5-CC78-8065-CEE3D5F2A3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rgbClr val="003C3B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80E2318-DB25-0320-3E27-C13F5713E7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</a:t>
            </a:r>
            <a:br>
              <a:rPr lang="en-GB"/>
            </a:br>
            <a:r>
              <a:rPr lang="en-GB"/>
              <a:t>title maximum of 4 lines </a:t>
            </a:r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0DEBE9C-A3B3-8A25-ACF6-5DE4D57E1A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74537" y="-1123"/>
            <a:ext cx="3837872" cy="4161981"/>
          </a:xfrm>
          <a:custGeom>
            <a:avLst/>
            <a:gdLst>
              <a:gd name="connsiteX0" fmla="*/ 0 w 7703452"/>
              <a:gd name="connsiteY0" fmla="*/ 0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0" fmla="*/ 0 w 7703452"/>
              <a:gd name="connsiteY0" fmla="*/ 3007824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9" fmla="*/ 0 w 7703452"/>
              <a:gd name="connsiteY9" fmla="*/ 3007824 h 11310868"/>
              <a:gd name="connsiteX0" fmla="*/ 0 w 7703452"/>
              <a:gd name="connsiteY0" fmla="*/ 16897 h 8319941"/>
              <a:gd name="connsiteX1" fmla="*/ 7703452 w 7703452"/>
              <a:gd name="connsiteY1" fmla="*/ 0 h 8319941"/>
              <a:gd name="connsiteX2" fmla="*/ 7703452 w 7703452"/>
              <a:gd name="connsiteY2" fmla="*/ 5517556 h 8319941"/>
              <a:gd name="connsiteX3" fmla="*/ 7504076 w 7703452"/>
              <a:gd name="connsiteY3" fmla="*/ 6214618 h 8319941"/>
              <a:gd name="connsiteX4" fmla="*/ 6952854 w 7703452"/>
              <a:gd name="connsiteY4" fmla="*/ 6721357 h 8319941"/>
              <a:gd name="connsiteX5" fmla="*/ 3851726 w 7703452"/>
              <a:gd name="connsiteY5" fmla="*/ 8319941 h 8319941"/>
              <a:gd name="connsiteX6" fmla="*/ 750597 w 7703452"/>
              <a:gd name="connsiteY6" fmla="*/ 6721357 h 8319941"/>
              <a:gd name="connsiteX7" fmla="*/ 199376 w 7703452"/>
              <a:gd name="connsiteY7" fmla="*/ 6214523 h 8319941"/>
              <a:gd name="connsiteX8" fmla="*/ 0 w 7703452"/>
              <a:gd name="connsiteY8" fmla="*/ 5517462 h 8319941"/>
              <a:gd name="connsiteX9" fmla="*/ 0 w 7703452"/>
              <a:gd name="connsiteY9" fmla="*/ 16897 h 8319941"/>
              <a:gd name="connsiteX0" fmla="*/ 0 w 7752480"/>
              <a:gd name="connsiteY0" fmla="*/ 16897 h 8319941"/>
              <a:gd name="connsiteX1" fmla="*/ 7752480 w 7752480"/>
              <a:gd name="connsiteY1" fmla="*/ 0 h 8319941"/>
              <a:gd name="connsiteX2" fmla="*/ 7703452 w 7752480"/>
              <a:gd name="connsiteY2" fmla="*/ 5517556 h 8319941"/>
              <a:gd name="connsiteX3" fmla="*/ 7504076 w 7752480"/>
              <a:gd name="connsiteY3" fmla="*/ 6214618 h 8319941"/>
              <a:gd name="connsiteX4" fmla="*/ 6952854 w 7752480"/>
              <a:gd name="connsiteY4" fmla="*/ 6721357 h 8319941"/>
              <a:gd name="connsiteX5" fmla="*/ 3851726 w 7752480"/>
              <a:gd name="connsiteY5" fmla="*/ 8319941 h 8319941"/>
              <a:gd name="connsiteX6" fmla="*/ 750597 w 7752480"/>
              <a:gd name="connsiteY6" fmla="*/ 6721357 h 8319941"/>
              <a:gd name="connsiteX7" fmla="*/ 199376 w 7752480"/>
              <a:gd name="connsiteY7" fmla="*/ 6214523 h 8319941"/>
              <a:gd name="connsiteX8" fmla="*/ 0 w 7752480"/>
              <a:gd name="connsiteY8" fmla="*/ 5517462 h 8319941"/>
              <a:gd name="connsiteX9" fmla="*/ 0 w 7752480"/>
              <a:gd name="connsiteY9" fmla="*/ 16897 h 8319941"/>
              <a:gd name="connsiteX0" fmla="*/ 0 w 7781897"/>
              <a:gd name="connsiteY0" fmla="*/ 0 h 8322161"/>
              <a:gd name="connsiteX1" fmla="*/ 7781897 w 7781897"/>
              <a:gd name="connsiteY1" fmla="*/ 2220 h 8322161"/>
              <a:gd name="connsiteX2" fmla="*/ 7732869 w 7781897"/>
              <a:gd name="connsiteY2" fmla="*/ 5519776 h 8322161"/>
              <a:gd name="connsiteX3" fmla="*/ 7533493 w 7781897"/>
              <a:gd name="connsiteY3" fmla="*/ 6216838 h 8322161"/>
              <a:gd name="connsiteX4" fmla="*/ 6982271 w 7781897"/>
              <a:gd name="connsiteY4" fmla="*/ 6723577 h 8322161"/>
              <a:gd name="connsiteX5" fmla="*/ 3881143 w 7781897"/>
              <a:gd name="connsiteY5" fmla="*/ 8322161 h 8322161"/>
              <a:gd name="connsiteX6" fmla="*/ 780014 w 7781897"/>
              <a:gd name="connsiteY6" fmla="*/ 6723577 h 8322161"/>
              <a:gd name="connsiteX7" fmla="*/ 228793 w 7781897"/>
              <a:gd name="connsiteY7" fmla="*/ 6216743 h 8322161"/>
              <a:gd name="connsiteX8" fmla="*/ 29417 w 7781897"/>
              <a:gd name="connsiteY8" fmla="*/ 5519682 h 8322161"/>
              <a:gd name="connsiteX9" fmla="*/ 0 w 7781897"/>
              <a:gd name="connsiteY9" fmla="*/ 0 h 8322161"/>
              <a:gd name="connsiteX0" fmla="*/ 0 w 7781897"/>
              <a:gd name="connsiteY0" fmla="*/ 0 h 8322161"/>
              <a:gd name="connsiteX1" fmla="*/ 7781897 w 7781897"/>
              <a:gd name="connsiteY1" fmla="*/ 2220 h 8322161"/>
              <a:gd name="connsiteX2" fmla="*/ 7732869 w 7781897"/>
              <a:gd name="connsiteY2" fmla="*/ 5519776 h 8322161"/>
              <a:gd name="connsiteX3" fmla="*/ 7533493 w 7781897"/>
              <a:gd name="connsiteY3" fmla="*/ 6216838 h 8322161"/>
              <a:gd name="connsiteX4" fmla="*/ 6982271 w 7781897"/>
              <a:gd name="connsiteY4" fmla="*/ 6723577 h 8322161"/>
              <a:gd name="connsiteX5" fmla="*/ 3881143 w 7781897"/>
              <a:gd name="connsiteY5" fmla="*/ 8322161 h 8322161"/>
              <a:gd name="connsiteX6" fmla="*/ 780014 w 7781897"/>
              <a:gd name="connsiteY6" fmla="*/ 6723577 h 8322161"/>
              <a:gd name="connsiteX7" fmla="*/ 228793 w 7781897"/>
              <a:gd name="connsiteY7" fmla="*/ 6216743 h 8322161"/>
              <a:gd name="connsiteX8" fmla="*/ 0 w 7781897"/>
              <a:gd name="connsiteY8" fmla="*/ 5510125 h 8322161"/>
              <a:gd name="connsiteX9" fmla="*/ 0 w 7781897"/>
              <a:gd name="connsiteY9" fmla="*/ 0 h 8322161"/>
              <a:gd name="connsiteX0" fmla="*/ 0 w 7781897"/>
              <a:gd name="connsiteY0" fmla="*/ 0 h 8322161"/>
              <a:gd name="connsiteX1" fmla="*/ 7781897 w 7781897"/>
              <a:gd name="connsiteY1" fmla="*/ 2220 h 8322161"/>
              <a:gd name="connsiteX2" fmla="*/ 7732869 w 7781897"/>
              <a:gd name="connsiteY2" fmla="*/ 5519776 h 8322161"/>
              <a:gd name="connsiteX3" fmla="*/ 7533493 w 7781897"/>
              <a:gd name="connsiteY3" fmla="*/ 6216838 h 8322161"/>
              <a:gd name="connsiteX4" fmla="*/ 6982271 w 7781897"/>
              <a:gd name="connsiteY4" fmla="*/ 6723577 h 8322161"/>
              <a:gd name="connsiteX5" fmla="*/ 3881143 w 7781897"/>
              <a:gd name="connsiteY5" fmla="*/ 8322161 h 8322161"/>
              <a:gd name="connsiteX6" fmla="*/ 780014 w 7781897"/>
              <a:gd name="connsiteY6" fmla="*/ 6723577 h 8322161"/>
              <a:gd name="connsiteX7" fmla="*/ 160152 w 7781897"/>
              <a:gd name="connsiteY7" fmla="*/ 6130719 h 8322161"/>
              <a:gd name="connsiteX8" fmla="*/ 0 w 7781897"/>
              <a:gd name="connsiteY8" fmla="*/ 5510125 h 8322161"/>
              <a:gd name="connsiteX9" fmla="*/ 0 w 7781897"/>
              <a:gd name="connsiteY9" fmla="*/ 0 h 8322161"/>
              <a:gd name="connsiteX0" fmla="*/ 0 w 7781897"/>
              <a:gd name="connsiteY0" fmla="*/ 0 h 8322161"/>
              <a:gd name="connsiteX1" fmla="*/ 7781897 w 7781897"/>
              <a:gd name="connsiteY1" fmla="*/ 2220 h 8322161"/>
              <a:gd name="connsiteX2" fmla="*/ 7732869 w 7781897"/>
              <a:gd name="connsiteY2" fmla="*/ 5519776 h 8322161"/>
              <a:gd name="connsiteX3" fmla="*/ 7533493 w 7781897"/>
              <a:gd name="connsiteY3" fmla="*/ 6216838 h 8322161"/>
              <a:gd name="connsiteX4" fmla="*/ 6982271 w 7781897"/>
              <a:gd name="connsiteY4" fmla="*/ 6723577 h 8322161"/>
              <a:gd name="connsiteX5" fmla="*/ 3881143 w 7781897"/>
              <a:gd name="connsiteY5" fmla="*/ 8322161 h 8322161"/>
              <a:gd name="connsiteX6" fmla="*/ 858460 w 7781897"/>
              <a:gd name="connsiteY6" fmla="*/ 6694903 h 8322161"/>
              <a:gd name="connsiteX7" fmla="*/ 160152 w 7781897"/>
              <a:gd name="connsiteY7" fmla="*/ 6130719 h 8322161"/>
              <a:gd name="connsiteX8" fmla="*/ 0 w 7781897"/>
              <a:gd name="connsiteY8" fmla="*/ 5510125 h 8322161"/>
              <a:gd name="connsiteX9" fmla="*/ 0 w 7781897"/>
              <a:gd name="connsiteY9" fmla="*/ 0 h 8322161"/>
              <a:gd name="connsiteX0" fmla="*/ 0 w 7781897"/>
              <a:gd name="connsiteY0" fmla="*/ 0 h 8226579"/>
              <a:gd name="connsiteX1" fmla="*/ 7781897 w 7781897"/>
              <a:gd name="connsiteY1" fmla="*/ 2220 h 8226579"/>
              <a:gd name="connsiteX2" fmla="*/ 7732869 w 7781897"/>
              <a:gd name="connsiteY2" fmla="*/ 5519776 h 8226579"/>
              <a:gd name="connsiteX3" fmla="*/ 7533493 w 7781897"/>
              <a:gd name="connsiteY3" fmla="*/ 6216838 h 8226579"/>
              <a:gd name="connsiteX4" fmla="*/ 6982271 w 7781897"/>
              <a:gd name="connsiteY4" fmla="*/ 6723577 h 8226579"/>
              <a:gd name="connsiteX5" fmla="*/ 3890950 w 7781897"/>
              <a:gd name="connsiteY5" fmla="*/ 8226579 h 8226579"/>
              <a:gd name="connsiteX6" fmla="*/ 858460 w 7781897"/>
              <a:gd name="connsiteY6" fmla="*/ 6694903 h 8226579"/>
              <a:gd name="connsiteX7" fmla="*/ 160152 w 7781897"/>
              <a:gd name="connsiteY7" fmla="*/ 6130719 h 8226579"/>
              <a:gd name="connsiteX8" fmla="*/ 0 w 7781897"/>
              <a:gd name="connsiteY8" fmla="*/ 5510125 h 8226579"/>
              <a:gd name="connsiteX9" fmla="*/ 0 w 7781897"/>
              <a:gd name="connsiteY9" fmla="*/ 0 h 8226579"/>
              <a:gd name="connsiteX0" fmla="*/ 0 w 7781897"/>
              <a:gd name="connsiteY0" fmla="*/ 0 h 8226579"/>
              <a:gd name="connsiteX1" fmla="*/ 7781897 w 7781897"/>
              <a:gd name="connsiteY1" fmla="*/ 2220 h 8226579"/>
              <a:gd name="connsiteX2" fmla="*/ 7732869 w 7781897"/>
              <a:gd name="connsiteY2" fmla="*/ 5519776 h 8226579"/>
              <a:gd name="connsiteX3" fmla="*/ 7533493 w 7781897"/>
              <a:gd name="connsiteY3" fmla="*/ 6216838 h 8226579"/>
              <a:gd name="connsiteX4" fmla="*/ 6982271 w 7781897"/>
              <a:gd name="connsiteY4" fmla="*/ 6723577 h 8226579"/>
              <a:gd name="connsiteX5" fmla="*/ 3890950 w 7781897"/>
              <a:gd name="connsiteY5" fmla="*/ 8226579 h 8226579"/>
              <a:gd name="connsiteX6" fmla="*/ 858460 w 7781897"/>
              <a:gd name="connsiteY6" fmla="*/ 6694903 h 8226579"/>
              <a:gd name="connsiteX7" fmla="*/ 160152 w 7781897"/>
              <a:gd name="connsiteY7" fmla="*/ 6130719 h 8226579"/>
              <a:gd name="connsiteX8" fmla="*/ 0 w 7781897"/>
              <a:gd name="connsiteY8" fmla="*/ 5510125 h 8226579"/>
              <a:gd name="connsiteX9" fmla="*/ 0 w 7781897"/>
              <a:gd name="connsiteY9" fmla="*/ 0 h 8226579"/>
              <a:gd name="connsiteX0" fmla="*/ 0 w 7781897"/>
              <a:gd name="connsiteY0" fmla="*/ 0 h 8226579"/>
              <a:gd name="connsiteX1" fmla="*/ 7781897 w 7781897"/>
              <a:gd name="connsiteY1" fmla="*/ 2220 h 8226579"/>
              <a:gd name="connsiteX2" fmla="*/ 7732869 w 7781897"/>
              <a:gd name="connsiteY2" fmla="*/ 5519776 h 8226579"/>
              <a:gd name="connsiteX3" fmla="*/ 7533493 w 7781897"/>
              <a:gd name="connsiteY3" fmla="*/ 6216838 h 8226579"/>
              <a:gd name="connsiteX4" fmla="*/ 6982271 w 7781897"/>
              <a:gd name="connsiteY4" fmla="*/ 6666228 h 8226579"/>
              <a:gd name="connsiteX5" fmla="*/ 3890950 w 7781897"/>
              <a:gd name="connsiteY5" fmla="*/ 8226579 h 8226579"/>
              <a:gd name="connsiteX6" fmla="*/ 858460 w 7781897"/>
              <a:gd name="connsiteY6" fmla="*/ 6694903 h 8226579"/>
              <a:gd name="connsiteX7" fmla="*/ 160152 w 7781897"/>
              <a:gd name="connsiteY7" fmla="*/ 6130719 h 8226579"/>
              <a:gd name="connsiteX8" fmla="*/ 0 w 7781897"/>
              <a:gd name="connsiteY8" fmla="*/ 5510125 h 8226579"/>
              <a:gd name="connsiteX9" fmla="*/ 0 w 7781897"/>
              <a:gd name="connsiteY9" fmla="*/ 0 h 8226579"/>
              <a:gd name="connsiteX0" fmla="*/ 0 w 7781897"/>
              <a:gd name="connsiteY0" fmla="*/ 0 h 8226579"/>
              <a:gd name="connsiteX1" fmla="*/ 7781897 w 7781897"/>
              <a:gd name="connsiteY1" fmla="*/ 2220 h 8226579"/>
              <a:gd name="connsiteX2" fmla="*/ 7732869 w 7781897"/>
              <a:gd name="connsiteY2" fmla="*/ 5519776 h 8226579"/>
              <a:gd name="connsiteX3" fmla="*/ 7592328 w 7781897"/>
              <a:gd name="connsiteY3" fmla="*/ 6216838 h 8226579"/>
              <a:gd name="connsiteX4" fmla="*/ 6982271 w 7781897"/>
              <a:gd name="connsiteY4" fmla="*/ 6666228 h 8226579"/>
              <a:gd name="connsiteX5" fmla="*/ 3890950 w 7781897"/>
              <a:gd name="connsiteY5" fmla="*/ 8226579 h 8226579"/>
              <a:gd name="connsiteX6" fmla="*/ 858460 w 7781897"/>
              <a:gd name="connsiteY6" fmla="*/ 6694903 h 8226579"/>
              <a:gd name="connsiteX7" fmla="*/ 160152 w 7781897"/>
              <a:gd name="connsiteY7" fmla="*/ 6130719 h 8226579"/>
              <a:gd name="connsiteX8" fmla="*/ 0 w 7781897"/>
              <a:gd name="connsiteY8" fmla="*/ 5510125 h 8226579"/>
              <a:gd name="connsiteX9" fmla="*/ 0 w 7781897"/>
              <a:gd name="connsiteY9" fmla="*/ 0 h 8226579"/>
              <a:gd name="connsiteX0" fmla="*/ 0 w 7781899"/>
              <a:gd name="connsiteY0" fmla="*/ 0 h 8226579"/>
              <a:gd name="connsiteX1" fmla="*/ 7781897 w 7781899"/>
              <a:gd name="connsiteY1" fmla="*/ 2220 h 8226579"/>
              <a:gd name="connsiteX2" fmla="*/ 7781899 w 7781899"/>
              <a:gd name="connsiteY2" fmla="*/ 5491101 h 8226579"/>
              <a:gd name="connsiteX3" fmla="*/ 7592328 w 7781899"/>
              <a:gd name="connsiteY3" fmla="*/ 6216838 h 8226579"/>
              <a:gd name="connsiteX4" fmla="*/ 6982271 w 7781899"/>
              <a:gd name="connsiteY4" fmla="*/ 6666228 h 8226579"/>
              <a:gd name="connsiteX5" fmla="*/ 3890950 w 7781899"/>
              <a:gd name="connsiteY5" fmla="*/ 8226579 h 8226579"/>
              <a:gd name="connsiteX6" fmla="*/ 858460 w 7781899"/>
              <a:gd name="connsiteY6" fmla="*/ 6694903 h 8226579"/>
              <a:gd name="connsiteX7" fmla="*/ 160152 w 7781899"/>
              <a:gd name="connsiteY7" fmla="*/ 6130719 h 8226579"/>
              <a:gd name="connsiteX8" fmla="*/ 0 w 7781899"/>
              <a:gd name="connsiteY8" fmla="*/ 5510125 h 8226579"/>
              <a:gd name="connsiteX9" fmla="*/ 0 w 7781899"/>
              <a:gd name="connsiteY9" fmla="*/ 0 h 8226579"/>
              <a:gd name="connsiteX0" fmla="*/ 0 w 7781899"/>
              <a:gd name="connsiteY0" fmla="*/ 0 h 8226579"/>
              <a:gd name="connsiteX1" fmla="*/ 7781897 w 7781899"/>
              <a:gd name="connsiteY1" fmla="*/ 2220 h 8226579"/>
              <a:gd name="connsiteX2" fmla="*/ 7781899 w 7781899"/>
              <a:gd name="connsiteY2" fmla="*/ 5491101 h 8226579"/>
              <a:gd name="connsiteX3" fmla="*/ 7592328 w 7781899"/>
              <a:gd name="connsiteY3" fmla="*/ 6216838 h 8226579"/>
              <a:gd name="connsiteX4" fmla="*/ 6982271 w 7781899"/>
              <a:gd name="connsiteY4" fmla="*/ 6666228 h 8226579"/>
              <a:gd name="connsiteX5" fmla="*/ 3890950 w 7781899"/>
              <a:gd name="connsiteY5" fmla="*/ 8226579 h 8226579"/>
              <a:gd name="connsiteX6" fmla="*/ 858460 w 7781899"/>
              <a:gd name="connsiteY6" fmla="*/ 6694903 h 8226579"/>
              <a:gd name="connsiteX7" fmla="*/ 179763 w 7781899"/>
              <a:gd name="connsiteY7" fmla="*/ 6207185 h 8226579"/>
              <a:gd name="connsiteX8" fmla="*/ 0 w 7781899"/>
              <a:gd name="connsiteY8" fmla="*/ 5510125 h 8226579"/>
              <a:gd name="connsiteX9" fmla="*/ 0 w 7781899"/>
              <a:gd name="connsiteY9" fmla="*/ 0 h 822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81899" h="8226579">
                <a:moveTo>
                  <a:pt x="0" y="0"/>
                </a:moveTo>
                <a:lnTo>
                  <a:pt x="7781897" y="2220"/>
                </a:lnTo>
                <a:cubicBezTo>
                  <a:pt x="7781898" y="1831847"/>
                  <a:pt x="7781898" y="3661474"/>
                  <a:pt x="7781899" y="5491101"/>
                </a:cubicBezTo>
                <a:cubicBezTo>
                  <a:pt x="7781899" y="5736264"/>
                  <a:pt x="7725599" y="6020984"/>
                  <a:pt x="7592328" y="6216838"/>
                </a:cubicBezTo>
                <a:cubicBezTo>
                  <a:pt x="7459057" y="6412692"/>
                  <a:pt x="7210644" y="6548580"/>
                  <a:pt x="6982271" y="6666228"/>
                </a:cubicBezTo>
                <a:cubicBezTo>
                  <a:pt x="5951831" y="7167229"/>
                  <a:pt x="4921391" y="7696903"/>
                  <a:pt x="3890950" y="8226579"/>
                </a:cubicBezTo>
                <a:lnTo>
                  <a:pt x="858460" y="6694903"/>
                </a:lnTo>
                <a:cubicBezTo>
                  <a:pt x="630088" y="6577160"/>
                  <a:pt x="312048" y="6421038"/>
                  <a:pt x="179763" y="6207185"/>
                </a:cubicBezTo>
                <a:cubicBezTo>
                  <a:pt x="49278" y="5996274"/>
                  <a:pt x="0" y="5755287"/>
                  <a:pt x="0" y="5510125"/>
                </a:cubicBez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marR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pPr marL="0" marR="0" lvl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52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_green_op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3">
            <a:extLst>
              <a:ext uri="{FF2B5EF4-FFF2-40B4-BE49-F238E27FC236}">
                <a16:creationId xmlns:a16="http://schemas.microsoft.com/office/drawing/2014/main" id="{32295549-C08F-2833-10A2-22BF12289814}"/>
              </a:ext>
            </a:extLst>
          </p:cNvPr>
          <p:cNvSpPr/>
          <p:nvPr userDrawn="1"/>
        </p:nvSpPr>
        <p:spPr>
          <a:xfrm>
            <a:off x="0" y="289"/>
            <a:ext cx="9144000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3C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Picture 6" descr="A picture containing text, sky, outdoor, green&#10;&#10;Description automatically generated">
            <a:extLst>
              <a:ext uri="{FF2B5EF4-FFF2-40B4-BE49-F238E27FC236}">
                <a16:creationId xmlns:a16="http://schemas.microsoft.com/office/drawing/2014/main" id="{A87E668B-9E4F-B66A-219F-844904B174F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8369" y="-1125"/>
            <a:ext cx="4490207" cy="4517954"/>
          </a:xfrm>
          <a:prstGeom prst="rect">
            <a:avLst/>
          </a:prstGeom>
        </p:spPr>
      </p:pic>
      <p:sp>
        <p:nvSpPr>
          <p:cNvPr id="17" name="Subtitle 2">
            <a:extLst>
              <a:ext uri="{FF2B5EF4-FFF2-40B4-BE49-F238E27FC236}">
                <a16:creationId xmlns:a16="http://schemas.microsoft.com/office/drawing/2014/main" id="{2450CBED-BAF5-CC78-8065-CEE3D5F2A3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chemeClr val="bg1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80E2318-DB25-0320-3E27-C13F5713E7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</a:t>
            </a:r>
            <a:br>
              <a:rPr lang="en-GB"/>
            </a:br>
            <a:r>
              <a:rPr lang="en-GB"/>
              <a:t>title maximum of 4 lines </a:t>
            </a:r>
            <a:endParaRPr lang="en-US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56800AB7-3DD6-1390-0D81-070E14CB57D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A67FF1C-2AE3-AC33-1C9E-A9127729BF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74537" y="-1123"/>
            <a:ext cx="3837872" cy="4161981"/>
          </a:xfrm>
          <a:custGeom>
            <a:avLst/>
            <a:gdLst>
              <a:gd name="connsiteX0" fmla="*/ 0 w 7703452"/>
              <a:gd name="connsiteY0" fmla="*/ 0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0" fmla="*/ 0 w 7703452"/>
              <a:gd name="connsiteY0" fmla="*/ 3007824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9" fmla="*/ 0 w 7703452"/>
              <a:gd name="connsiteY9" fmla="*/ 3007824 h 11310868"/>
              <a:gd name="connsiteX0" fmla="*/ 0 w 7703452"/>
              <a:gd name="connsiteY0" fmla="*/ 16897 h 8319941"/>
              <a:gd name="connsiteX1" fmla="*/ 7703452 w 7703452"/>
              <a:gd name="connsiteY1" fmla="*/ 0 h 8319941"/>
              <a:gd name="connsiteX2" fmla="*/ 7703452 w 7703452"/>
              <a:gd name="connsiteY2" fmla="*/ 5517556 h 8319941"/>
              <a:gd name="connsiteX3" fmla="*/ 7504076 w 7703452"/>
              <a:gd name="connsiteY3" fmla="*/ 6214618 h 8319941"/>
              <a:gd name="connsiteX4" fmla="*/ 6952854 w 7703452"/>
              <a:gd name="connsiteY4" fmla="*/ 6721357 h 8319941"/>
              <a:gd name="connsiteX5" fmla="*/ 3851726 w 7703452"/>
              <a:gd name="connsiteY5" fmla="*/ 8319941 h 8319941"/>
              <a:gd name="connsiteX6" fmla="*/ 750597 w 7703452"/>
              <a:gd name="connsiteY6" fmla="*/ 6721357 h 8319941"/>
              <a:gd name="connsiteX7" fmla="*/ 199376 w 7703452"/>
              <a:gd name="connsiteY7" fmla="*/ 6214523 h 8319941"/>
              <a:gd name="connsiteX8" fmla="*/ 0 w 7703452"/>
              <a:gd name="connsiteY8" fmla="*/ 5517462 h 8319941"/>
              <a:gd name="connsiteX9" fmla="*/ 0 w 7703452"/>
              <a:gd name="connsiteY9" fmla="*/ 16897 h 8319941"/>
              <a:gd name="connsiteX0" fmla="*/ 0 w 7752480"/>
              <a:gd name="connsiteY0" fmla="*/ 16897 h 8319941"/>
              <a:gd name="connsiteX1" fmla="*/ 7752480 w 7752480"/>
              <a:gd name="connsiteY1" fmla="*/ 0 h 8319941"/>
              <a:gd name="connsiteX2" fmla="*/ 7703452 w 7752480"/>
              <a:gd name="connsiteY2" fmla="*/ 5517556 h 8319941"/>
              <a:gd name="connsiteX3" fmla="*/ 7504076 w 7752480"/>
              <a:gd name="connsiteY3" fmla="*/ 6214618 h 8319941"/>
              <a:gd name="connsiteX4" fmla="*/ 6952854 w 7752480"/>
              <a:gd name="connsiteY4" fmla="*/ 6721357 h 8319941"/>
              <a:gd name="connsiteX5" fmla="*/ 3851726 w 7752480"/>
              <a:gd name="connsiteY5" fmla="*/ 8319941 h 8319941"/>
              <a:gd name="connsiteX6" fmla="*/ 750597 w 7752480"/>
              <a:gd name="connsiteY6" fmla="*/ 6721357 h 8319941"/>
              <a:gd name="connsiteX7" fmla="*/ 199376 w 7752480"/>
              <a:gd name="connsiteY7" fmla="*/ 6214523 h 8319941"/>
              <a:gd name="connsiteX8" fmla="*/ 0 w 7752480"/>
              <a:gd name="connsiteY8" fmla="*/ 5517462 h 8319941"/>
              <a:gd name="connsiteX9" fmla="*/ 0 w 7752480"/>
              <a:gd name="connsiteY9" fmla="*/ 16897 h 8319941"/>
              <a:gd name="connsiteX0" fmla="*/ 0 w 7781897"/>
              <a:gd name="connsiteY0" fmla="*/ 0 h 8322161"/>
              <a:gd name="connsiteX1" fmla="*/ 7781897 w 7781897"/>
              <a:gd name="connsiteY1" fmla="*/ 2220 h 8322161"/>
              <a:gd name="connsiteX2" fmla="*/ 7732869 w 7781897"/>
              <a:gd name="connsiteY2" fmla="*/ 5519776 h 8322161"/>
              <a:gd name="connsiteX3" fmla="*/ 7533493 w 7781897"/>
              <a:gd name="connsiteY3" fmla="*/ 6216838 h 8322161"/>
              <a:gd name="connsiteX4" fmla="*/ 6982271 w 7781897"/>
              <a:gd name="connsiteY4" fmla="*/ 6723577 h 8322161"/>
              <a:gd name="connsiteX5" fmla="*/ 3881143 w 7781897"/>
              <a:gd name="connsiteY5" fmla="*/ 8322161 h 8322161"/>
              <a:gd name="connsiteX6" fmla="*/ 780014 w 7781897"/>
              <a:gd name="connsiteY6" fmla="*/ 6723577 h 8322161"/>
              <a:gd name="connsiteX7" fmla="*/ 228793 w 7781897"/>
              <a:gd name="connsiteY7" fmla="*/ 6216743 h 8322161"/>
              <a:gd name="connsiteX8" fmla="*/ 29417 w 7781897"/>
              <a:gd name="connsiteY8" fmla="*/ 5519682 h 8322161"/>
              <a:gd name="connsiteX9" fmla="*/ 0 w 7781897"/>
              <a:gd name="connsiteY9" fmla="*/ 0 h 8322161"/>
              <a:gd name="connsiteX0" fmla="*/ 0 w 7781897"/>
              <a:gd name="connsiteY0" fmla="*/ 0 h 8322161"/>
              <a:gd name="connsiteX1" fmla="*/ 7781897 w 7781897"/>
              <a:gd name="connsiteY1" fmla="*/ 2220 h 8322161"/>
              <a:gd name="connsiteX2" fmla="*/ 7732869 w 7781897"/>
              <a:gd name="connsiteY2" fmla="*/ 5519776 h 8322161"/>
              <a:gd name="connsiteX3" fmla="*/ 7533493 w 7781897"/>
              <a:gd name="connsiteY3" fmla="*/ 6216838 h 8322161"/>
              <a:gd name="connsiteX4" fmla="*/ 6982271 w 7781897"/>
              <a:gd name="connsiteY4" fmla="*/ 6723577 h 8322161"/>
              <a:gd name="connsiteX5" fmla="*/ 3881143 w 7781897"/>
              <a:gd name="connsiteY5" fmla="*/ 8322161 h 8322161"/>
              <a:gd name="connsiteX6" fmla="*/ 780014 w 7781897"/>
              <a:gd name="connsiteY6" fmla="*/ 6723577 h 8322161"/>
              <a:gd name="connsiteX7" fmla="*/ 228793 w 7781897"/>
              <a:gd name="connsiteY7" fmla="*/ 6216743 h 8322161"/>
              <a:gd name="connsiteX8" fmla="*/ 0 w 7781897"/>
              <a:gd name="connsiteY8" fmla="*/ 5510125 h 8322161"/>
              <a:gd name="connsiteX9" fmla="*/ 0 w 7781897"/>
              <a:gd name="connsiteY9" fmla="*/ 0 h 8322161"/>
              <a:gd name="connsiteX0" fmla="*/ 0 w 7781897"/>
              <a:gd name="connsiteY0" fmla="*/ 0 h 8322161"/>
              <a:gd name="connsiteX1" fmla="*/ 7781897 w 7781897"/>
              <a:gd name="connsiteY1" fmla="*/ 2220 h 8322161"/>
              <a:gd name="connsiteX2" fmla="*/ 7732869 w 7781897"/>
              <a:gd name="connsiteY2" fmla="*/ 5519776 h 8322161"/>
              <a:gd name="connsiteX3" fmla="*/ 7533493 w 7781897"/>
              <a:gd name="connsiteY3" fmla="*/ 6216838 h 8322161"/>
              <a:gd name="connsiteX4" fmla="*/ 6982271 w 7781897"/>
              <a:gd name="connsiteY4" fmla="*/ 6723577 h 8322161"/>
              <a:gd name="connsiteX5" fmla="*/ 3881143 w 7781897"/>
              <a:gd name="connsiteY5" fmla="*/ 8322161 h 8322161"/>
              <a:gd name="connsiteX6" fmla="*/ 780014 w 7781897"/>
              <a:gd name="connsiteY6" fmla="*/ 6723577 h 8322161"/>
              <a:gd name="connsiteX7" fmla="*/ 160152 w 7781897"/>
              <a:gd name="connsiteY7" fmla="*/ 6130719 h 8322161"/>
              <a:gd name="connsiteX8" fmla="*/ 0 w 7781897"/>
              <a:gd name="connsiteY8" fmla="*/ 5510125 h 8322161"/>
              <a:gd name="connsiteX9" fmla="*/ 0 w 7781897"/>
              <a:gd name="connsiteY9" fmla="*/ 0 h 8322161"/>
              <a:gd name="connsiteX0" fmla="*/ 0 w 7781897"/>
              <a:gd name="connsiteY0" fmla="*/ 0 h 8322161"/>
              <a:gd name="connsiteX1" fmla="*/ 7781897 w 7781897"/>
              <a:gd name="connsiteY1" fmla="*/ 2220 h 8322161"/>
              <a:gd name="connsiteX2" fmla="*/ 7732869 w 7781897"/>
              <a:gd name="connsiteY2" fmla="*/ 5519776 h 8322161"/>
              <a:gd name="connsiteX3" fmla="*/ 7533493 w 7781897"/>
              <a:gd name="connsiteY3" fmla="*/ 6216838 h 8322161"/>
              <a:gd name="connsiteX4" fmla="*/ 6982271 w 7781897"/>
              <a:gd name="connsiteY4" fmla="*/ 6723577 h 8322161"/>
              <a:gd name="connsiteX5" fmla="*/ 3881143 w 7781897"/>
              <a:gd name="connsiteY5" fmla="*/ 8322161 h 8322161"/>
              <a:gd name="connsiteX6" fmla="*/ 858460 w 7781897"/>
              <a:gd name="connsiteY6" fmla="*/ 6694903 h 8322161"/>
              <a:gd name="connsiteX7" fmla="*/ 160152 w 7781897"/>
              <a:gd name="connsiteY7" fmla="*/ 6130719 h 8322161"/>
              <a:gd name="connsiteX8" fmla="*/ 0 w 7781897"/>
              <a:gd name="connsiteY8" fmla="*/ 5510125 h 8322161"/>
              <a:gd name="connsiteX9" fmla="*/ 0 w 7781897"/>
              <a:gd name="connsiteY9" fmla="*/ 0 h 8322161"/>
              <a:gd name="connsiteX0" fmla="*/ 0 w 7781897"/>
              <a:gd name="connsiteY0" fmla="*/ 0 h 8226579"/>
              <a:gd name="connsiteX1" fmla="*/ 7781897 w 7781897"/>
              <a:gd name="connsiteY1" fmla="*/ 2220 h 8226579"/>
              <a:gd name="connsiteX2" fmla="*/ 7732869 w 7781897"/>
              <a:gd name="connsiteY2" fmla="*/ 5519776 h 8226579"/>
              <a:gd name="connsiteX3" fmla="*/ 7533493 w 7781897"/>
              <a:gd name="connsiteY3" fmla="*/ 6216838 h 8226579"/>
              <a:gd name="connsiteX4" fmla="*/ 6982271 w 7781897"/>
              <a:gd name="connsiteY4" fmla="*/ 6723577 h 8226579"/>
              <a:gd name="connsiteX5" fmla="*/ 3890950 w 7781897"/>
              <a:gd name="connsiteY5" fmla="*/ 8226579 h 8226579"/>
              <a:gd name="connsiteX6" fmla="*/ 858460 w 7781897"/>
              <a:gd name="connsiteY6" fmla="*/ 6694903 h 8226579"/>
              <a:gd name="connsiteX7" fmla="*/ 160152 w 7781897"/>
              <a:gd name="connsiteY7" fmla="*/ 6130719 h 8226579"/>
              <a:gd name="connsiteX8" fmla="*/ 0 w 7781897"/>
              <a:gd name="connsiteY8" fmla="*/ 5510125 h 8226579"/>
              <a:gd name="connsiteX9" fmla="*/ 0 w 7781897"/>
              <a:gd name="connsiteY9" fmla="*/ 0 h 8226579"/>
              <a:gd name="connsiteX0" fmla="*/ 0 w 7781897"/>
              <a:gd name="connsiteY0" fmla="*/ 0 h 8226579"/>
              <a:gd name="connsiteX1" fmla="*/ 7781897 w 7781897"/>
              <a:gd name="connsiteY1" fmla="*/ 2220 h 8226579"/>
              <a:gd name="connsiteX2" fmla="*/ 7732869 w 7781897"/>
              <a:gd name="connsiteY2" fmla="*/ 5519776 h 8226579"/>
              <a:gd name="connsiteX3" fmla="*/ 7533493 w 7781897"/>
              <a:gd name="connsiteY3" fmla="*/ 6216838 h 8226579"/>
              <a:gd name="connsiteX4" fmla="*/ 6982271 w 7781897"/>
              <a:gd name="connsiteY4" fmla="*/ 6723577 h 8226579"/>
              <a:gd name="connsiteX5" fmla="*/ 3890950 w 7781897"/>
              <a:gd name="connsiteY5" fmla="*/ 8226579 h 8226579"/>
              <a:gd name="connsiteX6" fmla="*/ 858460 w 7781897"/>
              <a:gd name="connsiteY6" fmla="*/ 6694903 h 8226579"/>
              <a:gd name="connsiteX7" fmla="*/ 160152 w 7781897"/>
              <a:gd name="connsiteY7" fmla="*/ 6130719 h 8226579"/>
              <a:gd name="connsiteX8" fmla="*/ 0 w 7781897"/>
              <a:gd name="connsiteY8" fmla="*/ 5510125 h 8226579"/>
              <a:gd name="connsiteX9" fmla="*/ 0 w 7781897"/>
              <a:gd name="connsiteY9" fmla="*/ 0 h 8226579"/>
              <a:gd name="connsiteX0" fmla="*/ 0 w 7781897"/>
              <a:gd name="connsiteY0" fmla="*/ 0 h 8226579"/>
              <a:gd name="connsiteX1" fmla="*/ 7781897 w 7781897"/>
              <a:gd name="connsiteY1" fmla="*/ 2220 h 8226579"/>
              <a:gd name="connsiteX2" fmla="*/ 7732869 w 7781897"/>
              <a:gd name="connsiteY2" fmla="*/ 5519776 h 8226579"/>
              <a:gd name="connsiteX3" fmla="*/ 7533493 w 7781897"/>
              <a:gd name="connsiteY3" fmla="*/ 6216838 h 8226579"/>
              <a:gd name="connsiteX4" fmla="*/ 6982271 w 7781897"/>
              <a:gd name="connsiteY4" fmla="*/ 6666228 h 8226579"/>
              <a:gd name="connsiteX5" fmla="*/ 3890950 w 7781897"/>
              <a:gd name="connsiteY5" fmla="*/ 8226579 h 8226579"/>
              <a:gd name="connsiteX6" fmla="*/ 858460 w 7781897"/>
              <a:gd name="connsiteY6" fmla="*/ 6694903 h 8226579"/>
              <a:gd name="connsiteX7" fmla="*/ 160152 w 7781897"/>
              <a:gd name="connsiteY7" fmla="*/ 6130719 h 8226579"/>
              <a:gd name="connsiteX8" fmla="*/ 0 w 7781897"/>
              <a:gd name="connsiteY8" fmla="*/ 5510125 h 8226579"/>
              <a:gd name="connsiteX9" fmla="*/ 0 w 7781897"/>
              <a:gd name="connsiteY9" fmla="*/ 0 h 8226579"/>
              <a:gd name="connsiteX0" fmla="*/ 0 w 7781897"/>
              <a:gd name="connsiteY0" fmla="*/ 0 h 8226579"/>
              <a:gd name="connsiteX1" fmla="*/ 7781897 w 7781897"/>
              <a:gd name="connsiteY1" fmla="*/ 2220 h 8226579"/>
              <a:gd name="connsiteX2" fmla="*/ 7732869 w 7781897"/>
              <a:gd name="connsiteY2" fmla="*/ 5519776 h 8226579"/>
              <a:gd name="connsiteX3" fmla="*/ 7592328 w 7781897"/>
              <a:gd name="connsiteY3" fmla="*/ 6216838 h 8226579"/>
              <a:gd name="connsiteX4" fmla="*/ 6982271 w 7781897"/>
              <a:gd name="connsiteY4" fmla="*/ 6666228 h 8226579"/>
              <a:gd name="connsiteX5" fmla="*/ 3890950 w 7781897"/>
              <a:gd name="connsiteY5" fmla="*/ 8226579 h 8226579"/>
              <a:gd name="connsiteX6" fmla="*/ 858460 w 7781897"/>
              <a:gd name="connsiteY6" fmla="*/ 6694903 h 8226579"/>
              <a:gd name="connsiteX7" fmla="*/ 160152 w 7781897"/>
              <a:gd name="connsiteY7" fmla="*/ 6130719 h 8226579"/>
              <a:gd name="connsiteX8" fmla="*/ 0 w 7781897"/>
              <a:gd name="connsiteY8" fmla="*/ 5510125 h 8226579"/>
              <a:gd name="connsiteX9" fmla="*/ 0 w 7781897"/>
              <a:gd name="connsiteY9" fmla="*/ 0 h 8226579"/>
              <a:gd name="connsiteX0" fmla="*/ 0 w 7781899"/>
              <a:gd name="connsiteY0" fmla="*/ 0 h 8226579"/>
              <a:gd name="connsiteX1" fmla="*/ 7781897 w 7781899"/>
              <a:gd name="connsiteY1" fmla="*/ 2220 h 8226579"/>
              <a:gd name="connsiteX2" fmla="*/ 7781899 w 7781899"/>
              <a:gd name="connsiteY2" fmla="*/ 5491101 h 8226579"/>
              <a:gd name="connsiteX3" fmla="*/ 7592328 w 7781899"/>
              <a:gd name="connsiteY3" fmla="*/ 6216838 h 8226579"/>
              <a:gd name="connsiteX4" fmla="*/ 6982271 w 7781899"/>
              <a:gd name="connsiteY4" fmla="*/ 6666228 h 8226579"/>
              <a:gd name="connsiteX5" fmla="*/ 3890950 w 7781899"/>
              <a:gd name="connsiteY5" fmla="*/ 8226579 h 8226579"/>
              <a:gd name="connsiteX6" fmla="*/ 858460 w 7781899"/>
              <a:gd name="connsiteY6" fmla="*/ 6694903 h 8226579"/>
              <a:gd name="connsiteX7" fmla="*/ 160152 w 7781899"/>
              <a:gd name="connsiteY7" fmla="*/ 6130719 h 8226579"/>
              <a:gd name="connsiteX8" fmla="*/ 0 w 7781899"/>
              <a:gd name="connsiteY8" fmla="*/ 5510125 h 8226579"/>
              <a:gd name="connsiteX9" fmla="*/ 0 w 7781899"/>
              <a:gd name="connsiteY9" fmla="*/ 0 h 8226579"/>
              <a:gd name="connsiteX0" fmla="*/ 0 w 7781899"/>
              <a:gd name="connsiteY0" fmla="*/ 0 h 8226579"/>
              <a:gd name="connsiteX1" fmla="*/ 7781897 w 7781899"/>
              <a:gd name="connsiteY1" fmla="*/ 2220 h 8226579"/>
              <a:gd name="connsiteX2" fmla="*/ 7781899 w 7781899"/>
              <a:gd name="connsiteY2" fmla="*/ 5491101 h 8226579"/>
              <a:gd name="connsiteX3" fmla="*/ 7592328 w 7781899"/>
              <a:gd name="connsiteY3" fmla="*/ 6216838 h 8226579"/>
              <a:gd name="connsiteX4" fmla="*/ 6982271 w 7781899"/>
              <a:gd name="connsiteY4" fmla="*/ 6666228 h 8226579"/>
              <a:gd name="connsiteX5" fmla="*/ 3890950 w 7781899"/>
              <a:gd name="connsiteY5" fmla="*/ 8226579 h 8226579"/>
              <a:gd name="connsiteX6" fmla="*/ 858460 w 7781899"/>
              <a:gd name="connsiteY6" fmla="*/ 6694903 h 8226579"/>
              <a:gd name="connsiteX7" fmla="*/ 179763 w 7781899"/>
              <a:gd name="connsiteY7" fmla="*/ 6207185 h 8226579"/>
              <a:gd name="connsiteX8" fmla="*/ 0 w 7781899"/>
              <a:gd name="connsiteY8" fmla="*/ 5510125 h 8226579"/>
              <a:gd name="connsiteX9" fmla="*/ 0 w 7781899"/>
              <a:gd name="connsiteY9" fmla="*/ 0 h 822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81899" h="8226579">
                <a:moveTo>
                  <a:pt x="0" y="0"/>
                </a:moveTo>
                <a:lnTo>
                  <a:pt x="7781897" y="2220"/>
                </a:lnTo>
                <a:cubicBezTo>
                  <a:pt x="7781898" y="1831847"/>
                  <a:pt x="7781898" y="3661474"/>
                  <a:pt x="7781899" y="5491101"/>
                </a:cubicBezTo>
                <a:cubicBezTo>
                  <a:pt x="7781899" y="5736264"/>
                  <a:pt x="7725599" y="6020984"/>
                  <a:pt x="7592328" y="6216838"/>
                </a:cubicBezTo>
                <a:cubicBezTo>
                  <a:pt x="7459057" y="6412692"/>
                  <a:pt x="7210644" y="6548580"/>
                  <a:pt x="6982271" y="6666228"/>
                </a:cubicBezTo>
                <a:cubicBezTo>
                  <a:pt x="5951831" y="7167229"/>
                  <a:pt x="4921391" y="7696903"/>
                  <a:pt x="3890950" y="8226579"/>
                </a:cubicBezTo>
                <a:lnTo>
                  <a:pt x="858460" y="6694903"/>
                </a:lnTo>
                <a:cubicBezTo>
                  <a:pt x="630088" y="6577160"/>
                  <a:pt x="312048" y="6421038"/>
                  <a:pt x="179763" y="6207185"/>
                </a:cubicBezTo>
                <a:cubicBezTo>
                  <a:pt x="49278" y="5996274"/>
                  <a:pt x="0" y="5755287"/>
                  <a:pt x="0" y="5510125"/>
                </a:cubicBez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marR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Outfit" pitchFamily="2" charset="0"/>
              </a:defRPr>
            </a:lvl1pPr>
          </a:lstStyle>
          <a:p>
            <a:pPr marL="0" marR="0" lvl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33092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white_opt4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hape&#10;&#10;Description automatically generated">
            <a:extLst>
              <a:ext uri="{FF2B5EF4-FFF2-40B4-BE49-F238E27FC236}">
                <a16:creationId xmlns:a16="http://schemas.microsoft.com/office/drawing/2014/main" id="{5BAB2048-AC9E-1F4A-D866-B15D7071D3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85146" y="-5523"/>
            <a:ext cx="4257706" cy="51546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9D4D7D-7842-485B-36C3-917F4255A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12789" y="-5523"/>
            <a:ext cx="2878105" cy="2942574"/>
          </a:xfrm>
          <a:prstGeom prst="rect">
            <a:avLst/>
          </a:prstGeom>
        </p:spPr>
      </p:pic>
      <p:pic>
        <p:nvPicPr>
          <p:cNvPr id="4" name="Picture 3" descr="Logo&#10;&#10;Description automatically generated with medium confidence">
            <a:extLst>
              <a:ext uri="{FF2B5EF4-FFF2-40B4-BE49-F238E27FC236}">
                <a16:creationId xmlns:a16="http://schemas.microsoft.com/office/drawing/2014/main" id="{E9BA3667-DBE8-38CD-D818-1789F73A95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7" name="Subtitle 2">
            <a:extLst>
              <a:ext uri="{FF2B5EF4-FFF2-40B4-BE49-F238E27FC236}">
                <a16:creationId xmlns:a16="http://schemas.microsoft.com/office/drawing/2014/main" id="{2450CBED-BAF5-CC78-8065-CEE3D5F2A3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rgbClr val="003C3B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80E2318-DB25-0320-3E27-C13F5713E7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</a:t>
            </a:r>
            <a:br>
              <a:rPr lang="en-GB"/>
            </a:br>
            <a:r>
              <a:rPr lang="en-GB"/>
              <a:t>title maximum of 4 lines </a:t>
            </a:r>
            <a:endParaRPr lang="en-US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5B0E4720-DC61-098C-8125-F7EF583CA3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12790" y="6920"/>
            <a:ext cx="2878104" cy="2930131"/>
          </a:xfrm>
          <a:custGeom>
            <a:avLst/>
            <a:gdLst>
              <a:gd name="connsiteX0" fmla="*/ 0 w 7703452"/>
              <a:gd name="connsiteY0" fmla="*/ 0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0" fmla="*/ 0 w 7703452"/>
              <a:gd name="connsiteY0" fmla="*/ 3778922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9" fmla="*/ 0 w 7703452"/>
              <a:gd name="connsiteY9" fmla="*/ 3778922 h 11310868"/>
              <a:gd name="connsiteX0" fmla="*/ 0 w 7703452"/>
              <a:gd name="connsiteY0" fmla="*/ 16501 h 7548447"/>
              <a:gd name="connsiteX1" fmla="*/ 7703452 w 7703452"/>
              <a:gd name="connsiteY1" fmla="*/ 0 h 7548447"/>
              <a:gd name="connsiteX2" fmla="*/ 7703452 w 7703452"/>
              <a:gd name="connsiteY2" fmla="*/ 4746062 h 7548447"/>
              <a:gd name="connsiteX3" fmla="*/ 7504076 w 7703452"/>
              <a:gd name="connsiteY3" fmla="*/ 5443124 h 7548447"/>
              <a:gd name="connsiteX4" fmla="*/ 6952854 w 7703452"/>
              <a:gd name="connsiteY4" fmla="*/ 5949863 h 7548447"/>
              <a:gd name="connsiteX5" fmla="*/ 3851726 w 7703452"/>
              <a:gd name="connsiteY5" fmla="*/ 7548447 h 7548447"/>
              <a:gd name="connsiteX6" fmla="*/ 750597 w 7703452"/>
              <a:gd name="connsiteY6" fmla="*/ 5949863 h 7548447"/>
              <a:gd name="connsiteX7" fmla="*/ 199376 w 7703452"/>
              <a:gd name="connsiteY7" fmla="*/ 5443029 h 7548447"/>
              <a:gd name="connsiteX8" fmla="*/ 0 w 7703452"/>
              <a:gd name="connsiteY8" fmla="*/ 4745968 h 7548447"/>
              <a:gd name="connsiteX9" fmla="*/ 0 w 7703452"/>
              <a:gd name="connsiteY9" fmla="*/ 16501 h 7548447"/>
              <a:gd name="connsiteX0" fmla="*/ 0 w 7703452"/>
              <a:gd name="connsiteY0" fmla="*/ 16501 h 7449436"/>
              <a:gd name="connsiteX1" fmla="*/ 7703452 w 7703452"/>
              <a:gd name="connsiteY1" fmla="*/ 0 h 7449436"/>
              <a:gd name="connsiteX2" fmla="*/ 7703452 w 7703452"/>
              <a:gd name="connsiteY2" fmla="*/ 4746062 h 7449436"/>
              <a:gd name="connsiteX3" fmla="*/ 7504076 w 7703452"/>
              <a:gd name="connsiteY3" fmla="*/ 5443124 h 7449436"/>
              <a:gd name="connsiteX4" fmla="*/ 6952854 w 7703452"/>
              <a:gd name="connsiteY4" fmla="*/ 5949863 h 7449436"/>
              <a:gd name="connsiteX5" fmla="*/ 3885264 w 7703452"/>
              <a:gd name="connsiteY5" fmla="*/ 7449436 h 7449436"/>
              <a:gd name="connsiteX6" fmla="*/ 750597 w 7703452"/>
              <a:gd name="connsiteY6" fmla="*/ 5949863 h 7449436"/>
              <a:gd name="connsiteX7" fmla="*/ 199376 w 7703452"/>
              <a:gd name="connsiteY7" fmla="*/ 5443029 h 7449436"/>
              <a:gd name="connsiteX8" fmla="*/ 0 w 7703452"/>
              <a:gd name="connsiteY8" fmla="*/ 4745968 h 7449436"/>
              <a:gd name="connsiteX9" fmla="*/ 0 w 7703452"/>
              <a:gd name="connsiteY9" fmla="*/ 16501 h 7449436"/>
              <a:gd name="connsiteX0" fmla="*/ 0 w 7703452"/>
              <a:gd name="connsiteY0" fmla="*/ 16501 h 7449436"/>
              <a:gd name="connsiteX1" fmla="*/ 7703452 w 7703452"/>
              <a:gd name="connsiteY1" fmla="*/ 0 h 7449436"/>
              <a:gd name="connsiteX2" fmla="*/ 7703452 w 7703452"/>
              <a:gd name="connsiteY2" fmla="*/ 4746062 h 7449436"/>
              <a:gd name="connsiteX3" fmla="*/ 7504076 w 7703452"/>
              <a:gd name="connsiteY3" fmla="*/ 5443124 h 7449436"/>
              <a:gd name="connsiteX4" fmla="*/ 6952854 w 7703452"/>
              <a:gd name="connsiteY4" fmla="*/ 5949863 h 7449436"/>
              <a:gd name="connsiteX5" fmla="*/ 3885264 w 7703452"/>
              <a:gd name="connsiteY5" fmla="*/ 7449436 h 7449436"/>
              <a:gd name="connsiteX6" fmla="*/ 876362 w 7703452"/>
              <a:gd name="connsiteY6" fmla="*/ 5941613 h 7449436"/>
              <a:gd name="connsiteX7" fmla="*/ 199376 w 7703452"/>
              <a:gd name="connsiteY7" fmla="*/ 5443029 h 7449436"/>
              <a:gd name="connsiteX8" fmla="*/ 0 w 7703452"/>
              <a:gd name="connsiteY8" fmla="*/ 4745968 h 7449436"/>
              <a:gd name="connsiteX9" fmla="*/ 0 w 7703452"/>
              <a:gd name="connsiteY9" fmla="*/ 16501 h 7449436"/>
              <a:gd name="connsiteX0" fmla="*/ 0 w 7703452"/>
              <a:gd name="connsiteY0" fmla="*/ 16501 h 7449436"/>
              <a:gd name="connsiteX1" fmla="*/ 7703452 w 7703452"/>
              <a:gd name="connsiteY1" fmla="*/ 0 h 7449436"/>
              <a:gd name="connsiteX2" fmla="*/ 7703452 w 7703452"/>
              <a:gd name="connsiteY2" fmla="*/ 4746062 h 7449436"/>
              <a:gd name="connsiteX3" fmla="*/ 7504076 w 7703452"/>
              <a:gd name="connsiteY3" fmla="*/ 5443124 h 7449436"/>
              <a:gd name="connsiteX4" fmla="*/ 6952854 w 7703452"/>
              <a:gd name="connsiteY4" fmla="*/ 5949863 h 7449436"/>
              <a:gd name="connsiteX5" fmla="*/ 3885264 w 7703452"/>
              <a:gd name="connsiteY5" fmla="*/ 7449436 h 7449436"/>
              <a:gd name="connsiteX6" fmla="*/ 876362 w 7703452"/>
              <a:gd name="connsiteY6" fmla="*/ 5941613 h 7449436"/>
              <a:gd name="connsiteX7" fmla="*/ 375448 w 7703452"/>
              <a:gd name="connsiteY7" fmla="*/ 5443029 h 7449436"/>
              <a:gd name="connsiteX8" fmla="*/ 0 w 7703452"/>
              <a:gd name="connsiteY8" fmla="*/ 4745968 h 7449436"/>
              <a:gd name="connsiteX9" fmla="*/ 0 w 7703452"/>
              <a:gd name="connsiteY9" fmla="*/ 16501 h 7449436"/>
              <a:gd name="connsiteX0" fmla="*/ 0 w 7703452"/>
              <a:gd name="connsiteY0" fmla="*/ 16501 h 7449436"/>
              <a:gd name="connsiteX1" fmla="*/ 7703452 w 7703452"/>
              <a:gd name="connsiteY1" fmla="*/ 0 h 7449436"/>
              <a:gd name="connsiteX2" fmla="*/ 7703452 w 7703452"/>
              <a:gd name="connsiteY2" fmla="*/ 4746062 h 7449436"/>
              <a:gd name="connsiteX3" fmla="*/ 7504076 w 7703452"/>
              <a:gd name="connsiteY3" fmla="*/ 5443124 h 7449436"/>
              <a:gd name="connsiteX4" fmla="*/ 6952854 w 7703452"/>
              <a:gd name="connsiteY4" fmla="*/ 5949863 h 7449436"/>
              <a:gd name="connsiteX5" fmla="*/ 3885264 w 7703452"/>
              <a:gd name="connsiteY5" fmla="*/ 7449436 h 7449436"/>
              <a:gd name="connsiteX6" fmla="*/ 876362 w 7703452"/>
              <a:gd name="connsiteY6" fmla="*/ 5941613 h 7449436"/>
              <a:gd name="connsiteX7" fmla="*/ 375448 w 7703452"/>
              <a:gd name="connsiteY7" fmla="*/ 5443029 h 7449436"/>
              <a:gd name="connsiteX8" fmla="*/ 167688 w 7703452"/>
              <a:gd name="connsiteY8" fmla="*/ 4754218 h 7449436"/>
              <a:gd name="connsiteX9" fmla="*/ 0 w 7703452"/>
              <a:gd name="connsiteY9" fmla="*/ 16501 h 7449436"/>
              <a:gd name="connsiteX0" fmla="*/ 0 w 7544148"/>
              <a:gd name="connsiteY0" fmla="*/ 16501 h 7449436"/>
              <a:gd name="connsiteX1" fmla="*/ 7544148 w 7544148"/>
              <a:gd name="connsiteY1" fmla="*/ 0 h 7449436"/>
              <a:gd name="connsiteX2" fmla="*/ 7544148 w 7544148"/>
              <a:gd name="connsiteY2" fmla="*/ 4746062 h 7449436"/>
              <a:gd name="connsiteX3" fmla="*/ 7344772 w 7544148"/>
              <a:gd name="connsiteY3" fmla="*/ 5443124 h 7449436"/>
              <a:gd name="connsiteX4" fmla="*/ 6793550 w 7544148"/>
              <a:gd name="connsiteY4" fmla="*/ 5949863 h 7449436"/>
              <a:gd name="connsiteX5" fmla="*/ 3725960 w 7544148"/>
              <a:gd name="connsiteY5" fmla="*/ 7449436 h 7449436"/>
              <a:gd name="connsiteX6" fmla="*/ 717058 w 7544148"/>
              <a:gd name="connsiteY6" fmla="*/ 5941613 h 7449436"/>
              <a:gd name="connsiteX7" fmla="*/ 216144 w 7544148"/>
              <a:gd name="connsiteY7" fmla="*/ 5443029 h 7449436"/>
              <a:gd name="connsiteX8" fmla="*/ 8384 w 7544148"/>
              <a:gd name="connsiteY8" fmla="*/ 4754218 h 7449436"/>
              <a:gd name="connsiteX9" fmla="*/ 0 w 7544148"/>
              <a:gd name="connsiteY9" fmla="*/ 16501 h 7449436"/>
              <a:gd name="connsiteX0" fmla="*/ 0 w 7544148"/>
              <a:gd name="connsiteY0" fmla="*/ 8251 h 7441186"/>
              <a:gd name="connsiteX1" fmla="*/ 7426767 w 7544148"/>
              <a:gd name="connsiteY1" fmla="*/ 0 h 7441186"/>
              <a:gd name="connsiteX2" fmla="*/ 7544148 w 7544148"/>
              <a:gd name="connsiteY2" fmla="*/ 4737812 h 7441186"/>
              <a:gd name="connsiteX3" fmla="*/ 7344772 w 7544148"/>
              <a:gd name="connsiteY3" fmla="*/ 5434874 h 7441186"/>
              <a:gd name="connsiteX4" fmla="*/ 6793550 w 7544148"/>
              <a:gd name="connsiteY4" fmla="*/ 5941613 h 7441186"/>
              <a:gd name="connsiteX5" fmla="*/ 3725960 w 7544148"/>
              <a:gd name="connsiteY5" fmla="*/ 7441186 h 7441186"/>
              <a:gd name="connsiteX6" fmla="*/ 717058 w 7544148"/>
              <a:gd name="connsiteY6" fmla="*/ 5933363 h 7441186"/>
              <a:gd name="connsiteX7" fmla="*/ 216144 w 7544148"/>
              <a:gd name="connsiteY7" fmla="*/ 5434779 h 7441186"/>
              <a:gd name="connsiteX8" fmla="*/ 8384 w 7544148"/>
              <a:gd name="connsiteY8" fmla="*/ 4745968 h 7441186"/>
              <a:gd name="connsiteX9" fmla="*/ 0 w 7544148"/>
              <a:gd name="connsiteY9" fmla="*/ 8251 h 7441186"/>
              <a:gd name="connsiteX0" fmla="*/ 0 w 7429007"/>
              <a:gd name="connsiteY0" fmla="*/ 8251 h 7441186"/>
              <a:gd name="connsiteX1" fmla="*/ 7426767 w 7429007"/>
              <a:gd name="connsiteY1" fmla="*/ 0 h 7441186"/>
              <a:gd name="connsiteX2" fmla="*/ 7426766 w 7429007"/>
              <a:gd name="connsiteY2" fmla="*/ 4737812 h 7441186"/>
              <a:gd name="connsiteX3" fmla="*/ 7344772 w 7429007"/>
              <a:gd name="connsiteY3" fmla="*/ 5434874 h 7441186"/>
              <a:gd name="connsiteX4" fmla="*/ 6793550 w 7429007"/>
              <a:gd name="connsiteY4" fmla="*/ 5941613 h 7441186"/>
              <a:gd name="connsiteX5" fmla="*/ 3725960 w 7429007"/>
              <a:gd name="connsiteY5" fmla="*/ 7441186 h 7441186"/>
              <a:gd name="connsiteX6" fmla="*/ 717058 w 7429007"/>
              <a:gd name="connsiteY6" fmla="*/ 5933363 h 7441186"/>
              <a:gd name="connsiteX7" fmla="*/ 216144 w 7429007"/>
              <a:gd name="connsiteY7" fmla="*/ 5434779 h 7441186"/>
              <a:gd name="connsiteX8" fmla="*/ 8384 w 7429007"/>
              <a:gd name="connsiteY8" fmla="*/ 4745968 h 7441186"/>
              <a:gd name="connsiteX9" fmla="*/ 0 w 7429007"/>
              <a:gd name="connsiteY9" fmla="*/ 8251 h 7441186"/>
              <a:gd name="connsiteX0" fmla="*/ 0 w 7426766"/>
              <a:gd name="connsiteY0" fmla="*/ 8251 h 7441186"/>
              <a:gd name="connsiteX1" fmla="*/ 7426767 w 7426766"/>
              <a:gd name="connsiteY1" fmla="*/ 0 h 7441186"/>
              <a:gd name="connsiteX2" fmla="*/ 7426766 w 7426766"/>
              <a:gd name="connsiteY2" fmla="*/ 4737812 h 7441186"/>
              <a:gd name="connsiteX3" fmla="*/ 7210622 w 7426766"/>
              <a:gd name="connsiteY3" fmla="*/ 5434875 h 7441186"/>
              <a:gd name="connsiteX4" fmla="*/ 6793550 w 7426766"/>
              <a:gd name="connsiteY4" fmla="*/ 5941613 h 7441186"/>
              <a:gd name="connsiteX5" fmla="*/ 3725960 w 7426766"/>
              <a:gd name="connsiteY5" fmla="*/ 7441186 h 7441186"/>
              <a:gd name="connsiteX6" fmla="*/ 717058 w 7426766"/>
              <a:gd name="connsiteY6" fmla="*/ 5933363 h 7441186"/>
              <a:gd name="connsiteX7" fmla="*/ 216144 w 7426766"/>
              <a:gd name="connsiteY7" fmla="*/ 5434779 h 7441186"/>
              <a:gd name="connsiteX8" fmla="*/ 8384 w 7426766"/>
              <a:gd name="connsiteY8" fmla="*/ 4745968 h 7441186"/>
              <a:gd name="connsiteX9" fmla="*/ 0 w 7426766"/>
              <a:gd name="connsiteY9" fmla="*/ 8251 h 7441186"/>
              <a:gd name="connsiteX0" fmla="*/ 0 w 7426767"/>
              <a:gd name="connsiteY0" fmla="*/ 8251 h 7441186"/>
              <a:gd name="connsiteX1" fmla="*/ 7426767 w 7426767"/>
              <a:gd name="connsiteY1" fmla="*/ 0 h 7441186"/>
              <a:gd name="connsiteX2" fmla="*/ 7426766 w 7426767"/>
              <a:gd name="connsiteY2" fmla="*/ 4737812 h 7441186"/>
              <a:gd name="connsiteX3" fmla="*/ 7210622 w 7426767"/>
              <a:gd name="connsiteY3" fmla="*/ 5434875 h 7441186"/>
              <a:gd name="connsiteX4" fmla="*/ 6634246 w 7426767"/>
              <a:gd name="connsiteY4" fmla="*/ 5974617 h 7441186"/>
              <a:gd name="connsiteX5" fmla="*/ 3725960 w 7426767"/>
              <a:gd name="connsiteY5" fmla="*/ 7441186 h 7441186"/>
              <a:gd name="connsiteX6" fmla="*/ 717058 w 7426767"/>
              <a:gd name="connsiteY6" fmla="*/ 5933363 h 7441186"/>
              <a:gd name="connsiteX7" fmla="*/ 216144 w 7426767"/>
              <a:gd name="connsiteY7" fmla="*/ 5434779 h 7441186"/>
              <a:gd name="connsiteX8" fmla="*/ 8384 w 7426767"/>
              <a:gd name="connsiteY8" fmla="*/ 4745968 h 7441186"/>
              <a:gd name="connsiteX9" fmla="*/ 0 w 7426767"/>
              <a:gd name="connsiteY9" fmla="*/ 8251 h 7441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26767" h="7441186">
                <a:moveTo>
                  <a:pt x="0" y="8251"/>
                </a:moveTo>
                <a:lnTo>
                  <a:pt x="7426767" y="0"/>
                </a:lnTo>
                <a:cubicBezTo>
                  <a:pt x="7426767" y="1579271"/>
                  <a:pt x="7426766" y="3158541"/>
                  <a:pt x="7426766" y="4737812"/>
                </a:cubicBezTo>
                <a:cubicBezTo>
                  <a:pt x="7426766" y="4982975"/>
                  <a:pt x="7342709" y="5228741"/>
                  <a:pt x="7210622" y="5434875"/>
                </a:cubicBezTo>
                <a:cubicBezTo>
                  <a:pt x="7078535" y="5641009"/>
                  <a:pt x="6862619" y="5856969"/>
                  <a:pt x="6634246" y="5974617"/>
                </a:cubicBezTo>
                <a:lnTo>
                  <a:pt x="3725960" y="7441186"/>
                </a:lnTo>
                <a:lnTo>
                  <a:pt x="717058" y="5933363"/>
                </a:lnTo>
                <a:cubicBezTo>
                  <a:pt x="488686" y="5815620"/>
                  <a:pt x="348429" y="5648632"/>
                  <a:pt x="216144" y="5434779"/>
                </a:cubicBezTo>
                <a:cubicBezTo>
                  <a:pt x="85659" y="5223868"/>
                  <a:pt x="8384" y="4991130"/>
                  <a:pt x="8384" y="4745968"/>
                </a:cubicBezTo>
                <a:cubicBezTo>
                  <a:pt x="5589" y="3166729"/>
                  <a:pt x="2795" y="1587490"/>
                  <a:pt x="0" y="825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marR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pPr marL="0" marR="0" lvl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41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green_opt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1298603-0265-B51E-5AFA-28B77C5D93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0"/>
            <a:ext cx="9152642" cy="5148000"/>
          </a:xfrm>
          <a:prstGeom prst="rect">
            <a:avLst/>
          </a:prstGeom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0B11714-66E0-73E7-21D9-A04EC045284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DDC1EBCA-571F-432C-54DC-A169C3608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chemeClr val="bg1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7EC8DA54-688C-5EFC-0681-FB90111AA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</a:t>
            </a:r>
            <a:br>
              <a:rPr lang="en-GB"/>
            </a:br>
            <a:r>
              <a:rPr lang="en-GB"/>
              <a:t>title maximum of 4 lines </a:t>
            </a:r>
            <a:endParaRPr lang="en-US"/>
          </a:p>
        </p:txBody>
      </p:sp>
      <p:pic>
        <p:nvPicPr>
          <p:cNvPr id="3" name="Picture 2" descr="A picture containing sky, building, outdoor, structure&#10;&#10;Description automatically generated">
            <a:extLst>
              <a:ext uri="{FF2B5EF4-FFF2-40B4-BE49-F238E27FC236}">
                <a16:creationId xmlns:a16="http://schemas.microsoft.com/office/drawing/2014/main" id="{DFCDE3D0-BC23-0D56-1107-07EABC2762A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12789" y="-5523"/>
            <a:ext cx="2878104" cy="2942574"/>
          </a:xfrm>
          <a:prstGeom prst="rect">
            <a:avLst/>
          </a:prstGeom>
        </p:spPr>
      </p:pic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4F0807F8-6F11-2AD6-E61F-AAF048058D2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19926" y="6920"/>
            <a:ext cx="2878104" cy="2930131"/>
          </a:xfrm>
          <a:custGeom>
            <a:avLst/>
            <a:gdLst>
              <a:gd name="connsiteX0" fmla="*/ 0 w 7703452"/>
              <a:gd name="connsiteY0" fmla="*/ 0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0" fmla="*/ 0 w 7703452"/>
              <a:gd name="connsiteY0" fmla="*/ 3778922 h 11310868"/>
              <a:gd name="connsiteX1" fmla="*/ 7703452 w 7703452"/>
              <a:gd name="connsiteY1" fmla="*/ 0 h 11310868"/>
              <a:gd name="connsiteX2" fmla="*/ 7703452 w 7703452"/>
              <a:gd name="connsiteY2" fmla="*/ 8508483 h 11310868"/>
              <a:gd name="connsiteX3" fmla="*/ 7504076 w 7703452"/>
              <a:gd name="connsiteY3" fmla="*/ 9205545 h 11310868"/>
              <a:gd name="connsiteX4" fmla="*/ 6952854 w 7703452"/>
              <a:gd name="connsiteY4" fmla="*/ 9712284 h 11310868"/>
              <a:gd name="connsiteX5" fmla="*/ 3851726 w 7703452"/>
              <a:gd name="connsiteY5" fmla="*/ 11310868 h 11310868"/>
              <a:gd name="connsiteX6" fmla="*/ 750597 w 7703452"/>
              <a:gd name="connsiteY6" fmla="*/ 9712284 h 11310868"/>
              <a:gd name="connsiteX7" fmla="*/ 199376 w 7703452"/>
              <a:gd name="connsiteY7" fmla="*/ 9205450 h 11310868"/>
              <a:gd name="connsiteX8" fmla="*/ 0 w 7703452"/>
              <a:gd name="connsiteY8" fmla="*/ 8508389 h 11310868"/>
              <a:gd name="connsiteX9" fmla="*/ 0 w 7703452"/>
              <a:gd name="connsiteY9" fmla="*/ 3778922 h 11310868"/>
              <a:gd name="connsiteX0" fmla="*/ 0 w 7703452"/>
              <a:gd name="connsiteY0" fmla="*/ 16501 h 7548447"/>
              <a:gd name="connsiteX1" fmla="*/ 7703452 w 7703452"/>
              <a:gd name="connsiteY1" fmla="*/ 0 h 7548447"/>
              <a:gd name="connsiteX2" fmla="*/ 7703452 w 7703452"/>
              <a:gd name="connsiteY2" fmla="*/ 4746062 h 7548447"/>
              <a:gd name="connsiteX3" fmla="*/ 7504076 w 7703452"/>
              <a:gd name="connsiteY3" fmla="*/ 5443124 h 7548447"/>
              <a:gd name="connsiteX4" fmla="*/ 6952854 w 7703452"/>
              <a:gd name="connsiteY4" fmla="*/ 5949863 h 7548447"/>
              <a:gd name="connsiteX5" fmla="*/ 3851726 w 7703452"/>
              <a:gd name="connsiteY5" fmla="*/ 7548447 h 7548447"/>
              <a:gd name="connsiteX6" fmla="*/ 750597 w 7703452"/>
              <a:gd name="connsiteY6" fmla="*/ 5949863 h 7548447"/>
              <a:gd name="connsiteX7" fmla="*/ 199376 w 7703452"/>
              <a:gd name="connsiteY7" fmla="*/ 5443029 h 7548447"/>
              <a:gd name="connsiteX8" fmla="*/ 0 w 7703452"/>
              <a:gd name="connsiteY8" fmla="*/ 4745968 h 7548447"/>
              <a:gd name="connsiteX9" fmla="*/ 0 w 7703452"/>
              <a:gd name="connsiteY9" fmla="*/ 16501 h 7548447"/>
              <a:gd name="connsiteX0" fmla="*/ 0 w 7703452"/>
              <a:gd name="connsiteY0" fmla="*/ 16501 h 7449436"/>
              <a:gd name="connsiteX1" fmla="*/ 7703452 w 7703452"/>
              <a:gd name="connsiteY1" fmla="*/ 0 h 7449436"/>
              <a:gd name="connsiteX2" fmla="*/ 7703452 w 7703452"/>
              <a:gd name="connsiteY2" fmla="*/ 4746062 h 7449436"/>
              <a:gd name="connsiteX3" fmla="*/ 7504076 w 7703452"/>
              <a:gd name="connsiteY3" fmla="*/ 5443124 h 7449436"/>
              <a:gd name="connsiteX4" fmla="*/ 6952854 w 7703452"/>
              <a:gd name="connsiteY4" fmla="*/ 5949863 h 7449436"/>
              <a:gd name="connsiteX5" fmla="*/ 3885264 w 7703452"/>
              <a:gd name="connsiteY5" fmla="*/ 7449436 h 7449436"/>
              <a:gd name="connsiteX6" fmla="*/ 750597 w 7703452"/>
              <a:gd name="connsiteY6" fmla="*/ 5949863 h 7449436"/>
              <a:gd name="connsiteX7" fmla="*/ 199376 w 7703452"/>
              <a:gd name="connsiteY7" fmla="*/ 5443029 h 7449436"/>
              <a:gd name="connsiteX8" fmla="*/ 0 w 7703452"/>
              <a:gd name="connsiteY8" fmla="*/ 4745968 h 7449436"/>
              <a:gd name="connsiteX9" fmla="*/ 0 w 7703452"/>
              <a:gd name="connsiteY9" fmla="*/ 16501 h 7449436"/>
              <a:gd name="connsiteX0" fmla="*/ 0 w 7703452"/>
              <a:gd name="connsiteY0" fmla="*/ 16501 h 7449436"/>
              <a:gd name="connsiteX1" fmla="*/ 7703452 w 7703452"/>
              <a:gd name="connsiteY1" fmla="*/ 0 h 7449436"/>
              <a:gd name="connsiteX2" fmla="*/ 7703452 w 7703452"/>
              <a:gd name="connsiteY2" fmla="*/ 4746062 h 7449436"/>
              <a:gd name="connsiteX3" fmla="*/ 7504076 w 7703452"/>
              <a:gd name="connsiteY3" fmla="*/ 5443124 h 7449436"/>
              <a:gd name="connsiteX4" fmla="*/ 6952854 w 7703452"/>
              <a:gd name="connsiteY4" fmla="*/ 5949863 h 7449436"/>
              <a:gd name="connsiteX5" fmla="*/ 3885264 w 7703452"/>
              <a:gd name="connsiteY5" fmla="*/ 7449436 h 7449436"/>
              <a:gd name="connsiteX6" fmla="*/ 876362 w 7703452"/>
              <a:gd name="connsiteY6" fmla="*/ 5941613 h 7449436"/>
              <a:gd name="connsiteX7" fmla="*/ 199376 w 7703452"/>
              <a:gd name="connsiteY7" fmla="*/ 5443029 h 7449436"/>
              <a:gd name="connsiteX8" fmla="*/ 0 w 7703452"/>
              <a:gd name="connsiteY8" fmla="*/ 4745968 h 7449436"/>
              <a:gd name="connsiteX9" fmla="*/ 0 w 7703452"/>
              <a:gd name="connsiteY9" fmla="*/ 16501 h 7449436"/>
              <a:gd name="connsiteX0" fmla="*/ 0 w 7703452"/>
              <a:gd name="connsiteY0" fmla="*/ 16501 h 7449436"/>
              <a:gd name="connsiteX1" fmla="*/ 7703452 w 7703452"/>
              <a:gd name="connsiteY1" fmla="*/ 0 h 7449436"/>
              <a:gd name="connsiteX2" fmla="*/ 7703452 w 7703452"/>
              <a:gd name="connsiteY2" fmla="*/ 4746062 h 7449436"/>
              <a:gd name="connsiteX3" fmla="*/ 7504076 w 7703452"/>
              <a:gd name="connsiteY3" fmla="*/ 5443124 h 7449436"/>
              <a:gd name="connsiteX4" fmla="*/ 6952854 w 7703452"/>
              <a:gd name="connsiteY4" fmla="*/ 5949863 h 7449436"/>
              <a:gd name="connsiteX5" fmla="*/ 3885264 w 7703452"/>
              <a:gd name="connsiteY5" fmla="*/ 7449436 h 7449436"/>
              <a:gd name="connsiteX6" fmla="*/ 876362 w 7703452"/>
              <a:gd name="connsiteY6" fmla="*/ 5941613 h 7449436"/>
              <a:gd name="connsiteX7" fmla="*/ 375448 w 7703452"/>
              <a:gd name="connsiteY7" fmla="*/ 5443029 h 7449436"/>
              <a:gd name="connsiteX8" fmla="*/ 0 w 7703452"/>
              <a:gd name="connsiteY8" fmla="*/ 4745968 h 7449436"/>
              <a:gd name="connsiteX9" fmla="*/ 0 w 7703452"/>
              <a:gd name="connsiteY9" fmla="*/ 16501 h 7449436"/>
              <a:gd name="connsiteX0" fmla="*/ 0 w 7703452"/>
              <a:gd name="connsiteY0" fmla="*/ 16501 h 7449436"/>
              <a:gd name="connsiteX1" fmla="*/ 7703452 w 7703452"/>
              <a:gd name="connsiteY1" fmla="*/ 0 h 7449436"/>
              <a:gd name="connsiteX2" fmla="*/ 7703452 w 7703452"/>
              <a:gd name="connsiteY2" fmla="*/ 4746062 h 7449436"/>
              <a:gd name="connsiteX3" fmla="*/ 7504076 w 7703452"/>
              <a:gd name="connsiteY3" fmla="*/ 5443124 h 7449436"/>
              <a:gd name="connsiteX4" fmla="*/ 6952854 w 7703452"/>
              <a:gd name="connsiteY4" fmla="*/ 5949863 h 7449436"/>
              <a:gd name="connsiteX5" fmla="*/ 3885264 w 7703452"/>
              <a:gd name="connsiteY5" fmla="*/ 7449436 h 7449436"/>
              <a:gd name="connsiteX6" fmla="*/ 876362 w 7703452"/>
              <a:gd name="connsiteY6" fmla="*/ 5941613 h 7449436"/>
              <a:gd name="connsiteX7" fmla="*/ 375448 w 7703452"/>
              <a:gd name="connsiteY7" fmla="*/ 5443029 h 7449436"/>
              <a:gd name="connsiteX8" fmla="*/ 167688 w 7703452"/>
              <a:gd name="connsiteY8" fmla="*/ 4754218 h 7449436"/>
              <a:gd name="connsiteX9" fmla="*/ 0 w 7703452"/>
              <a:gd name="connsiteY9" fmla="*/ 16501 h 7449436"/>
              <a:gd name="connsiteX0" fmla="*/ 0 w 7544148"/>
              <a:gd name="connsiteY0" fmla="*/ 16501 h 7449436"/>
              <a:gd name="connsiteX1" fmla="*/ 7544148 w 7544148"/>
              <a:gd name="connsiteY1" fmla="*/ 0 h 7449436"/>
              <a:gd name="connsiteX2" fmla="*/ 7544148 w 7544148"/>
              <a:gd name="connsiteY2" fmla="*/ 4746062 h 7449436"/>
              <a:gd name="connsiteX3" fmla="*/ 7344772 w 7544148"/>
              <a:gd name="connsiteY3" fmla="*/ 5443124 h 7449436"/>
              <a:gd name="connsiteX4" fmla="*/ 6793550 w 7544148"/>
              <a:gd name="connsiteY4" fmla="*/ 5949863 h 7449436"/>
              <a:gd name="connsiteX5" fmla="*/ 3725960 w 7544148"/>
              <a:gd name="connsiteY5" fmla="*/ 7449436 h 7449436"/>
              <a:gd name="connsiteX6" fmla="*/ 717058 w 7544148"/>
              <a:gd name="connsiteY6" fmla="*/ 5941613 h 7449436"/>
              <a:gd name="connsiteX7" fmla="*/ 216144 w 7544148"/>
              <a:gd name="connsiteY7" fmla="*/ 5443029 h 7449436"/>
              <a:gd name="connsiteX8" fmla="*/ 8384 w 7544148"/>
              <a:gd name="connsiteY8" fmla="*/ 4754218 h 7449436"/>
              <a:gd name="connsiteX9" fmla="*/ 0 w 7544148"/>
              <a:gd name="connsiteY9" fmla="*/ 16501 h 7449436"/>
              <a:gd name="connsiteX0" fmla="*/ 0 w 7544148"/>
              <a:gd name="connsiteY0" fmla="*/ 8251 h 7441186"/>
              <a:gd name="connsiteX1" fmla="*/ 7426767 w 7544148"/>
              <a:gd name="connsiteY1" fmla="*/ 0 h 7441186"/>
              <a:gd name="connsiteX2" fmla="*/ 7544148 w 7544148"/>
              <a:gd name="connsiteY2" fmla="*/ 4737812 h 7441186"/>
              <a:gd name="connsiteX3" fmla="*/ 7344772 w 7544148"/>
              <a:gd name="connsiteY3" fmla="*/ 5434874 h 7441186"/>
              <a:gd name="connsiteX4" fmla="*/ 6793550 w 7544148"/>
              <a:gd name="connsiteY4" fmla="*/ 5941613 h 7441186"/>
              <a:gd name="connsiteX5" fmla="*/ 3725960 w 7544148"/>
              <a:gd name="connsiteY5" fmla="*/ 7441186 h 7441186"/>
              <a:gd name="connsiteX6" fmla="*/ 717058 w 7544148"/>
              <a:gd name="connsiteY6" fmla="*/ 5933363 h 7441186"/>
              <a:gd name="connsiteX7" fmla="*/ 216144 w 7544148"/>
              <a:gd name="connsiteY7" fmla="*/ 5434779 h 7441186"/>
              <a:gd name="connsiteX8" fmla="*/ 8384 w 7544148"/>
              <a:gd name="connsiteY8" fmla="*/ 4745968 h 7441186"/>
              <a:gd name="connsiteX9" fmla="*/ 0 w 7544148"/>
              <a:gd name="connsiteY9" fmla="*/ 8251 h 7441186"/>
              <a:gd name="connsiteX0" fmla="*/ 0 w 7429007"/>
              <a:gd name="connsiteY0" fmla="*/ 8251 h 7441186"/>
              <a:gd name="connsiteX1" fmla="*/ 7426767 w 7429007"/>
              <a:gd name="connsiteY1" fmla="*/ 0 h 7441186"/>
              <a:gd name="connsiteX2" fmla="*/ 7426766 w 7429007"/>
              <a:gd name="connsiteY2" fmla="*/ 4737812 h 7441186"/>
              <a:gd name="connsiteX3" fmla="*/ 7344772 w 7429007"/>
              <a:gd name="connsiteY3" fmla="*/ 5434874 h 7441186"/>
              <a:gd name="connsiteX4" fmla="*/ 6793550 w 7429007"/>
              <a:gd name="connsiteY4" fmla="*/ 5941613 h 7441186"/>
              <a:gd name="connsiteX5" fmla="*/ 3725960 w 7429007"/>
              <a:gd name="connsiteY5" fmla="*/ 7441186 h 7441186"/>
              <a:gd name="connsiteX6" fmla="*/ 717058 w 7429007"/>
              <a:gd name="connsiteY6" fmla="*/ 5933363 h 7441186"/>
              <a:gd name="connsiteX7" fmla="*/ 216144 w 7429007"/>
              <a:gd name="connsiteY7" fmla="*/ 5434779 h 7441186"/>
              <a:gd name="connsiteX8" fmla="*/ 8384 w 7429007"/>
              <a:gd name="connsiteY8" fmla="*/ 4745968 h 7441186"/>
              <a:gd name="connsiteX9" fmla="*/ 0 w 7429007"/>
              <a:gd name="connsiteY9" fmla="*/ 8251 h 7441186"/>
              <a:gd name="connsiteX0" fmla="*/ 0 w 7426766"/>
              <a:gd name="connsiteY0" fmla="*/ 8251 h 7441186"/>
              <a:gd name="connsiteX1" fmla="*/ 7426767 w 7426766"/>
              <a:gd name="connsiteY1" fmla="*/ 0 h 7441186"/>
              <a:gd name="connsiteX2" fmla="*/ 7426766 w 7426766"/>
              <a:gd name="connsiteY2" fmla="*/ 4737812 h 7441186"/>
              <a:gd name="connsiteX3" fmla="*/ 7210622 w 7426766"/>
              <a:gd name="connsiteY3" fmla="*/ 5434875 h 7441186"/>
              <a:gd name="connsiteX4" fmla="*/ 6793550 w 7426766"/>
              <a:gd name="connsiteY4" fmla="*/ 5941613 h 7441186"/>
              <a:gd name="connsiteX5" fmla="*/ 3725960 w 7426766"/>
              <a:gd name="connsiteY5" fmla="*/ 7441186 h 7441186"/>
              <a:gd name="connsiteX6" fmla="*/ 717058 w 7426766"/>
              <a:gd name="connsiteY6" fmla="*/ 5933363 h 7441186"/>
              <a:gd name="connsiteX7" fmla="*/ 216144 w 7426766"/>
              <a:gd name="connsiteY7" fmla="*/ 5434779 h 7441186"/>
              <a:gd name="connsiteX8" fmla="*/ 8384 w 7426766"/>
              <a:gd name="connsiteY8" fmla="*/ 4745968 h 7441186"/>
              <a:gd name="connsiteX9" fmla="*/ 0 w 7426766"/>
              <a:gd name="connsiteY9" fmla="*/ 8251 h 7441186"/>
              <a:gd name="connsiteX0" fmla="*/ 0 w 7426767"/>
              <a:gd name="connsiteY0" fmla="*/ 8251 h 7441186"/>
              <a:gd name="connsiteX1" fmla="*/ 7426767 w 7426767"/>
              <a:gd name="connsiteY1" fmla="*/ 0 h 7441186"/>
              <a:gd name="connsiteX2" fmla="*/ 7426766 w 7426767"/>
              <a:gd name="connsiteY2" fmla="*/ 4737812 h 7441186"/>
              <a:gd name="connsiteX3" fmla="*/ 7210622 w 7426767"/>
              <a:gd name="connsiteY3" fmla="*/ 5434875 h 7441186"/>
              <a:gd name="connsiteX4" fmla="*/ 6634246 w 7426767"/>
              <a:gd name="connsiteY4" fmla="*/ 5974617 h 7441186"/>
              <a:gd name="connsiteX5" fmla="*/ 3725960 w 7426767"/>
              <a:gd name="connsiteY5" fmla="*/ 7441186 h 7441186"/>
              <a:gd name="connsiteX6" fmla="*/ 717058 w 7426767"/>
              <a:gd name="connsiteY6" fmla="*/ 5933363 h 7441186"/>
              <a:gd name="connsiteX7" fmla="*/ 216144 w 7426767"/>
              <a:gd name="connsiteY7" fmla="*/ 5434779 h 7441186"/>
              <a:gd name="connsiteX8" fmla="*/ 8384 w 7426767"/>
              <a:gd name="connsiteY8" fmla="*/ 4745968 h 7441186"/>
              <a:gd name="connsiteX9" fmla="*/ 0 w 7426767"/>
              <a:gd name="connsiteY9" fmla="*/ 8251 h 7441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26767" h="7441186">
                <a:moveTo>
                  <a:pt x="0" y="8251"/>
                </a:moveTo>
                <a:lnTo>
                  <a:pt x="7426767" y="0"/>
                </a:lnTo>
                <a:cubicBezTo>
                  <a:pt x="7426767" y="1579271"/>
                  <a:pt x="7426766" y="3158541"/>
                  <a:pt x="7426766" y="4737812"/>
                </a:cubicBezTo>
                <a:cubicBezTo>
                  <a:pt x="7426766" y="4982975"/>
                  <a:pt x="7342709" y="5228741"/>
                  <a:pt x="7210622" y="5434875"/>
                </a:cubicBezTo>
                <a:cubicBezTo>
                  <a:pt x="7078535" y="5641009"/>
                  <a:pt x="6862619" y="5856969"/>
                  <a:pt x="6634246" y="5974617"/>
                </a:cubicBezTo>
                <a:lnTo>
                  <a:pt x="3725960" y="7441186"/>
                </a:lnTo>
                <a:lnTo>
                  <a:pt x="717058" y="5933363"/>
                </a:lnTo>
                <a:cubicBezTo>
                  <a:pt x="488686" y="5815620"/>
                  <a:pt x="348429" y="5648632"/>
                  <a:pt x="216144" y="5434779"/>
                </a:cubicBezTo>
                <a:cubicBezTo>
                  <a:pt x="85659" y="5223868"/>
                  <a:pt x="8384" y="4991130"/>
                  <a:pt x="8384" y="4745968"/>
                </a:cubicBezTo>
                <a:cubicBezTo>
                  <a:pt x="5589" y="3166729"/>
                  <a:pt x="2795" y="1587490"/>
                  <a:pt x="0" y="8251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marR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solidFill>
                  <a:schemeClr val="tx1"/>
                </a:solidFill>
                <a:latin typeface="Outfit" pitchFamily="2" charset="0"/>
              </a:defRPr>
            </a:lvl1pPr>
          </a:lstStyle>
          <a:p>
            <a:pPr marL="0" marR="0" lvl="0" indent="0" algn="ctr" defTabSz="415869" rtl="0" eaLnBrk="1" fontAlgn="auto" latinLnBrk="0" hangingPunct="1">
              <a:lnSpc>
                <a:spcPct val="90000"/>
              </a:lnSpc>
              <a:spcBef>
                <a:spcPts val="45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852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white_opt5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ople walking in front of a building&#10;&#10;Description automatically generated with low confidence">
            <a:extLst>
              <a:ext uri="{FF2B5EF4-FFF2-40B4-BE49-F238E27FC236}">
                <a16:creationId xmlns:a16="http://schemas.microsoft.com/office/drawing/2014/main" id="{D825D899-3701-A821-CF70-373ED20C7D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9552" y="0"/>
            <a:ext cx="3584448" cy="5143500"/>
          </a:xfrm>
          <a:prstGeom prst="rect">
            <a:avLst/>
          </a:prstGeom>
        </p:spPr>
      </p:pic>
      <p:pic>
        <p:nvPicPr>
          <p:cNvPr id="4" name="Picture 3" descr="Logo&#10;&#10;Description automatically generated with medium confidence">
            <a:extLst>
              <a:ext uri="{FF2B5EF4-FFF2-40B4-BE49-F238E27FC236}">
                <a16:creationId xmlns:a16="http://schemas.microsoft.com/office/drawing/2014/main" id="{E9BA3667-DBE8-38CD-D818-1789F73A95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321" y="102462"/>
            <a:ext cx="1642925" cy="1081292"/>
          </a:xfrm>
          <a:prstGeom prst="rect">
            <a:avLst/>
          </a:prstGeom>
        </p:spPr>
      </p:pic>
      <p:sp>
        <p:nvSpPr>
          <p:cNvPr id="12" name="object 3">
            <a:extLst>
              <a:ext uri="{FF2B5EF4-FFF2-40B4-BE49-F238E27FC236}">
                <a16:creationId xmlns:a16="http://schemas.microsoft.com/office/drawing/2014/main" id="{89B06EA9-5726-1883-D30F-BFF95D19A571}"/>
              </a:ext>
            </a:extLst>
          </p:cNvPr>
          <p:cNvSpPr/>
          <p:nvPr userDrawn="1"/>
        </p:nvSpPr>
        <p:spPr>
          <a:xfrm>
            <a:off x="5399047" y="0"/>
            <a:ext cx="152998" cy="5143211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1DCA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4E998EA2-4145-3937-3457-AE70AAE0E5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157" y="1527521"/>
            <a:ext cx="3200295" cy="1714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75" b="1" i="0">
                <a:solidFill>
                  <a:srgbClr val="003C3B"/>
                </a:solidFill>
                <a:latin typeface="Outfit" pitchFamily="2" charset="0"/>
              </a:defRPr>
            </a:lvl1pPr>
          </a:lstStyle>
          <a:p>
            <a:r>
              <a:rPr lang="en-GB"/>
              <a:t>Cover Slide</a:t>
            </a:r>
            <a:br>
              <a:rPr lang="en-GB"/>
            </a:br>
            <a:r>
              <a:rPr lang="en-GB"/>
              <a:t>title maximum of 4 lines </a:t>
            </a:r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83D9B738-0A38-3F95-E441-05394665AD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158" y="3717975"/>
            <a:ext cx="3953581" cy="4257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55">
                <a:solidFill>
                  <a:srgbClr val="003C3B"/>
                </a:solidFill>
                <a:latin typeface="Outfit" pitchFamily="2" charset="0"/>
              </a:defRPr>
            </a:lvl1pPr>
            <a:lvl2pPr marL="207935" indent="0" algn="ctr">
              <a:buNone/>
              <a:defRPr sz="910"/>
            </a:lvl2pPr>
            <a:lvl3pPr marL="415869" indent="0" algn="ctr">
              <a:buNone/>
              <a:defRPr sz="819"/>
            </a:lvl3pPr>
            <a:lvl4pPr marL="623804" indent="0" algn="ctr">
              <a:buNone/>
              <a:defRPr sz="728"/>
            </a:lvl4pPr>
            <a:lvl5pPr marL="831738" indent="0" algn="ctr">
              <a:buNone/>
              <a:defRPr sz="728"/>
            </a:lvl5pPr>
            <a:lvl6pPr marL="1039673" indent="0" algn="ctr">
              <a:buNone/>
              <a:defRPr sz="728"/>
            </a:lvl6pPr>
            <a:lvl7pPr marL="1247607" indent="0" algn="ctr">
              <a:buNone/>
              <a:defRPr sz="728"/>
            </a:lvl7pPr>
            <a:lvl8pPr marL="1455542" indent="0" algn="ctr">
              <a:buNone/>
              <a:defRPr sz="728"/>
            </a:lvl8pPr>
            <a:lvl9pPr marL="1663476" indent="0" algn="ctr">
              <a:buNone/>
              <a:defRPr sz="72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3D93502A-F937-F227-B1D6-80A95B7085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54548" y="0"/>
            <a:ext cx="3589452" cy="51435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0" i="0">
                <a:solidFill>
                  <a:schemeClr val="bg1"/>
                </a:solidFill>
                <a:latin typeface="Outfit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539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4D371A-D2D5-4200-2DCE-D7D59B36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03" y="273637"/>
            <a:ext cx="7886195" cy="994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8139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1" r:id="rId2"/>
    <p:sldLayoutId id="2147483661" r:id="rId3"/>
    <p:sldLayoutId id="2147483698" r:id="rId4"/>
    <p:sldLayoutId id="2147483716" r:id="rId5"/>
    <p:sldLayoutId id="2147483867" r:id="rId6"/>
    <p:sldLayoutId id="2147483785" r:id="rId7"/>
    <p:sldLayoutId id="2147483793" r:id="rId8"/>
    <p:sldLayoutId id="2147483730" r:id="rId9"/>
    <p:sldLayoutId id="2147483699" r:id="rId10"/>
    <p:sldLayoutId id="2147483804" r:id="rId11"/>
    <p:sldLayoutId id="2147483830" r:id="rId12"/>
    <p:sldLayoutId id="2147483823" r:id="rId13"/>
    <p:sldLayoutId id="2147483853" r:id="rId14"/>
    <p:sldLayoutId id="2147483690" r:id="rId15"/>
    <p:sldLayoutId id="2147483673" r:id="rId16"/>
    <p:sldLayoutId id="2147483840" r:id="rId17"/>
    <p:sldLayoutId id="2147483720" r:id="rId18"/>
    <p:sldLayoutId id="2147483667" r:id="rId19"/>
    <p:sldLayoutId id="2147483664" r:id="rId20"/>
    <p:sldLayoutId id="2147483862" r:id="rId21"/>
    <p:sldLayoutId id="2147483864" r:id="rId22"/>
    <p:sldLayoutId id="2147483674" r:id="rId23"/>
    <p:sldLayoutId id="2147483676" r:id="rId24"/>
    <p:sldLayoutId id="2147483675" r:id="rId25"/>
    <p:sldLayoutId id="2147483662" r:id="rId26"/>
    <p:sldLayoutId id="2147483678" r:id="rId27"/>
    <p:sldLayoutId id="2147483687" r:id="rId28"/>
    <p:sldLayoutId id="2147483689" r:id="rId29"/>
    <p:sldLayoutId id="2147483700" r:id="rId30"/>
    <p:sldLayoutId id="2147483701" r:id="rId31"/>
    <p:sldLayoutId id="2147483702" r:id="rId32"/>
    <p:sldLayoutId id="2147483680" r:id="rId33"/>
    <p:sldLayoutId id="2147483719" r:id="rId34"/>
    <p:sldLayoutId id="2147483682" r:id="rId35"/>
    <p:sldLayoutId id="2147483868" r:id="rId36"/>
    <p:sldLayoutId id="2147483869" r:id="rId37"/>
  </p:sldLayoutIdLst>
  <p:txStyles>
    <p:titleStyle>
      <a:lvl1pPr algn="l" defTabSz="415869" rtl="0" eaLnBrk="1" latinLnBrk="0" hangingPunct="1">
        <a:lnSpc>
          <a:spcPct val="90000"/>
        </a:lnSpc>
        <a:spcBef>
          <a:spcPct val="0"/>
        </a:spcBef>
        <a:buNone/>
        <a:defRPr sz="2001" b="0" i="0" kern="1200">
          <a:solidFill>
            <a:srgbClr val="003C3B"/>
          </a:solidFill>
          <a:latin typeface="Outfit" pitchFamily="2" charset="0"/>
          <a:ea typeface="+mj-ea"/>
          <a:cs typeface="+mj-cs"/>
        </a:defRPr>
      </a:lvl1pPr>
    </p:titleStyle>
    <p:bodyStyle>
      <a:lvl1pPr marL="103967" indent="-103967" algn="l" defTabSz="415869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273" kern="1200">
          <a:solidFill>
            <a:schemeClr val="tx1"/>
          </a:solidFill>
          <a:latin typeface="+mn-lt"/>
          <a:ea typeface="+mn-ea"/>
          <a:cs typeface="+mn-cs"/>
        </a:defRPr>
      </a:lvl1pPr>
      <a:lvl2pPr marL="311902" indent="-103967" algn="l" defTabSz="415869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1092" kern="1200">
          <a:solidFill>
            <a:schemeClr val="tx1"/>
          </a:solidFill>
          <a:latin typeface="+mn-lt"/>
          <a:ea typeface="+mn-ea"/>
          <a:cs typeface="+mn-cs"/>
        </a:defRPr>
      </a:lvl2pPr>
      <a:lvl3pPr marL="519836" indent="-103967" algn="l" defTabSz="415869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910" kern="1200">
          <a:solidFill>
            <a:schemeClr val="tx1"/>
          </a:solidFill>
          <a:latin typeface="+mn-lt"/>
          <a:ea typeface="+mn-ea"/>
          <a:cs typeface="+mn-cs"/>
        </a:defRPr>
      </a:lvl3pPr>
      <a:lvl4pPr marL="727771" indent="-103967" algn="l" defTabSz="415869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4pPr>
      <a:lvl5pPr marL="935706" indent="-103967" algn="l" defTabSz="415869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5pPr>
      <a:lvl6pPr marL="1143640" indent="-103967" algn="l" defTabSz="415869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6pPr>
      <a:lvl7pPr marL="1351575" indent="-103967" algn="l" defTabSz="415869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7pPr>
      <a:lvl8pPr marL="1559509" indent="-103967" algn="l" defTabSz="415869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8pPr>
      <a:lvl9pPr marL="1767444" indent="-103967" algn="l" defTabSz="415869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1pPr>
      <a:lvl2pPr marL="207935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2pPr>
      <a:lvl3pPr marL="415869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3pPr>
      <a:lvl4pPr marL="623804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4pPr>
      <a:lvl5pPr marL="831738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5pPr>
      <a:lvl6pPr marL="1039673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6pPr>
      <a:lvl7pPr marL="1247607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7pPr>
      <a:lvl8pPr marL="1455542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8pPr>
      <a:lvl9pPr marL="1663476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uniexeterrse.github.io/workshop-homepage/" TargetMode="Externa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bit.ly/3jhboXW" TargetMode="Externa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www.exeter.ac.uk/news/events/details/index.php?event=12163" TargetMode="Externa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K.J.Finch@exeter.ac.uk%E2%80%8B" TargetMode="External"/><Relationship Id="rId2" Type="http://schemas.openxmlformats.org/officeDocument/2006/relationships/hyperlink" Target="mailto:rse-group@exeter.ac.uk" TargetMode="Externa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3.png"/><Relationship Id="rId5" Type="http://schemas.openxmlformats.org/officeDocument/2006/relationships/hyperlink" Target="https://bit.ly/3jhboXW%E2%80%8B" TargetMode="External"/><Relationship Id="rId4" Type="http://schemas.openxmlformats.org/officeDocument/2006/relationships/hyperlink" Target="https://www.exeter.ac.uk/idsai/team/researchsoftwareengineer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B31B4-B5F3-CCC0-058F-13C247365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+mj-lt"/>
              </a:rPr>
              <a:t>Stephen </a:t>
            </a:r>
            <a:r>
              <a:rPr lang="en-GB">
                <a:latin typeface="+mj-lt"/>
              </a:rPr>
              <a:t>Cook:</a:t>
            </a:r>
            <a:br>
              <a:rPr lang="en-GB">
                <a:latin typeface="+mj-lt"/>
              </a:rPr>
            </a:br>
            <a:r>
              <a:rPr lang="en-GB">
                <a:latin typeface="+mj-lt"/>
              </a:rPr>
              <a:t>The </a:t>
            </a:r>
            <a:r>
              <a:rPr lang="en-GB" dirty="0">
                <a:latin typeface="+mj-lt"/>
              </a:rPr>
              <a:t>Research Software Engineering Group</a:t>
            </a:r>
          </a:p>
        </p:txBody>
      </p:sp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EF4FA468-781C-4208-FD16-63D5FF90D4A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11" b="35224"/>
          <a:stretch/>
        </p:blipFill>
        <p:spPr>
          <a:xfrm>
            <a:off x="6988872" y="4541068"/>
            <a:ext cx="2000759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31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0304D-F453-15BC-A58E-40853C9E6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60" y="423863"/>
            <a:ext cx="8948340" cy="992981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GB" sz="2995" i="1" dirty="0"/>
              <a:t>Global Carbon Budget Office (Prof. Pierre Friedlingstein)</a:t>
            </a:r>
            <a:br>
              <a:rPr lang="en-GB" sz="2995" i="1" dirty="0"/>
            </a:br>
            <a:r>
              <a:rPr lang="en-GB" sz="2995" i="1" dirty="0"/>
              <a:t>– Dr Thomas Hawes</a:t>
            </a:r>
          </a:p>
        </p:txBody>
      </p:sp>
      <p:sp>
        <p:nvSpPr>
          <p:cNvPr id="9219" name="TextBox 5">
            <a:extLst>
              <a:ext uri="{FF2B5EF4-FFF2-40B4-BE49-F238E27FC236}">
                <a16:creationId xmlns:a16="http://schemas.microsoft.com/office/drawing/2014/main" id="{723D77E4-AF16-77F5-7DB0-00382931C2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792" y="1707356"/>
            <a:ext cx="3638480" cy="3108543"/>
          </a:xfrm>
          <a:prstGeom prst="rect">
            <a:avLst/>
          </a:prstGeom>
          <a:noFill/>
          <a:ln w="38100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GB" altLang="en-US" sz="1400" b="1" i="1" u="sng" dirty="0"/>
              <a:t>The Aims</a:t>
            </a:r>
            <a:endParaRPr lang="en-GB" altLang="en-US" sz="1400" i="1" dirty="0"/>
          </a:p>
          <a:p>
            <a:r>
              <a:rPr lang="en-GB" altLang="en-US" sz="1400" i="1" dirty="0"/>
              <a:t>Increase GCB data accessibility and visualisation, esp. outside academia</a:t>
            </a:r>
          </a:p>
          <a:p>
            <a:endParaRPr lang="en-GB" altLang="en-US" sz="1400" i="1" dirty="0"/>
          </a:p>
          <a:p>
            <a:r>
              <a:rPr lang="en-GB" altLang="en-US" sz="1400" i="1" dirty="0"/>
              <a:t>Streamline annual production of GCB report</a:t>
            </a:r>
          </a:p>
          <a:p>
            <a:endParaRPr lang="en-GB" altLang="en-US" sz="1400" i="1" dirty="0"/>
          </a:p>
          <a:p>
            <a:r>
              <a:rPr lang="en-GB" altLang="en-US" sz="1400" b="1" i="1" u="sng" dirty="0"/>
              <a:t>The Deliverables</a:t>
            </a:r>
          </a:p>
          <a:p>
            <a:endParaRPr lang="en-GB" altLang="en-US" sz="1400" i="1" dirty="0"/>
          </a:p>
          <a:p>
            <a:r>
              <a:rPr lang="en-GB" altLang="en-US" sz="1400" i="1" dirty="0"/>
              <a:t>New data website for data access and visualisation</a:t>
            </a:r>
          </a:p>
          <a:p>
            <a:endParaRPr lang="en-GB" altLang="en-US" sz="1400" i="1" dirty="0"/>
          </a:p>
          <a:p>
            <a:r>
              <a:rPr lang="en-GB" altLang="en-US" sz="1400" i="1" dirty="0"/>
              <a:t>Improve the quality of scripts used to autogenerate GCB report materials (figures, tables, spreadsheets)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107566-27A2-B860-135D-F3790F2A1975}"/>
              </a:ext>
            </a:extLst>
          </p:cNvPr>
          <p:cNvSpPr txBox="1"/>
          <p:nvPr/>
        </p:nvSpPr>
        <p:spPr>
          <a:xfrm>
            <a:off x="4572001" y="2997994"/>
            <a:ext cx="4301728" cy="170501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GB" sz="1497" b="1" i="1" u="sng" dirty="0"/>
              <a:t>The Impact</a:t>
            </a:r>
          </a:p>
          <a:p>
            <a:pPr>
              <a:defRPr/>
            </a:pPr>
            <a:endParaRPr lang="en-GB" sz="1497" i="1" dirty="0"/>
          </a:p>
          <a:p>
            <a:pPr>
              <a:defRPr/>
            </a:pPr>
            <a:r>
              <a:rPr lang="en-GB" sz="1497" i="1" dirty="0"/>
              <a:t>Greater influence of GCB report within public e.g. policy makers</a:t>
            </a:r>
          </a:p>
          <a:p>
            <a:pPr>
              <a:defRPr/>
            </a:pPr>
            <a:endParaRPr lang="en-GB" sz="1497" i="1" dirty="0"/>
          </a:p>
          <a:p>
            <a:pPr>
              <a:defRPr/>
            </a:pPr>
            <a:r>
              <a:rPr lang="en-GB" sz="1497" i="1" dirty="0"/>
              <a:t>Cleaner, more transparent codebase – easier to maintain/extend with less manual intervention</a:t>
            </a:r>
          </a:p>
        </p:txBody>
      </p:sp>
      <p:pic>
        <p:nvPicPr>
          <p:cNvPr id="9221" name="Picture 3" descr="A picture containing map&#10;&#10;Description automatically generated">
            <a:extLst>
              <a:ext uri="{FF2B5EF4-FFF2-40B4-BE49-F238E27FC236}">
                <a16:creationId xmlns:a16="http://schemas.microsoft.com/office/drawing/2014/main" id="{BFBA23F7-345F-829F-D436-C8A00E483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1" y="1674019"/>
            <a:ext cx="2381250" cy="1084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B94E456C-EC94-3A13-0A94-85555C301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304" y="1674019"/>
            <a:ext cx="1375172" cy="106561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D088-7EE2-1EA7-0979-AEB50887E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60" y="45244"/>
            <a:ext cx="8354616" cy="991791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GB" sz="2800" i="1" dirty="0"/>
              <a:t>Freddy Wordingham- Bluebird-Starling</a:t>
            </a:r>
            <a:br>
              <a:rPr lang="en-GB" sz="2800" i="1" dirty="0"/>
            </a:br>
            <a:r>
              <a:rPr lang="en-GB" sz="2800" i="1" dirty="0"/>
              <a:t>Tim Dodwell (PI), NATS &amp; Turing (External Collaborators)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175610-2F55-D005-7CFA-D2BE5D274B68}"/>
              </a:ext>
            </a:extLst>
          </p:cNvPr>
          <p:cNvSpPr txBox="1"/>
          <p:nvPr/>
        </p:nvSpPr>
        <p:spPr>
          <a:xfrm>
            <a:off x="398860" y="2571750"/>
            <a:ext cx="3930254" cy="193540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>
            <a:spAutoFit/>
          </a:bodyPr>
          <a:lstStyle/>
          <a:p>
            <a:pPr defTabSz="684566">
              <a:defRPr/>
            </a:pPr>
            <a:r>
              <a:rPr lang="en-GB" sz="1497">
                <a:solidFill>
                  <a:prstClr val="black"/>
                </a:solidFill>
                <a:latin typeface="Calibri" panose="020F0502020204030204"/>
                <a:ea typeface="+mn-ea"/>
              </a:rPr>
              <a:t>RSE contributions</a:t>
            </a:r>
          </a:p>
          <a:p>
            <a:pPr marL="256712" indent="-256712" defTabSz="684566">
              <a:buFont typeface="Arial" panose="020B0604020202020204" pitchFamily="34" charset="0"/>
              <a:buChar char="•"/>
              <a:defRPr/>
            </a:pPr>
            <a:r>
              <a:rPr lang="en-GB" sz="1497">
                <a:solidFill>
                  <a:prstClr val="black"/>
                </a:solidFill>
                <a:latin typeface="Calibri" panose="020F0502020204030204"/>
                <a:ea typeface="+mn-ea"/>
              </a:rPr>
              <a:t>Library prototyping</a:t>
            </a:r>
          </a:p>
          <a:p>
            <a:pPr marL="256712" indent="-256712" defTabSz="684566">
              <a:buFont typeface="Arial" panose="020B0604020202020204" pitchFamily="34" charset="0"/>
              <a:buChar char="•"/>
              <a:defRPr/>
            </a:pPr>
            <a:r>
              <a:rPr lang="en-GB" sz="1497">
                <a:solidFill>
                  <a:prstClr val="black"/>
                </a:solidFill>
                <a:latin typeface="Calibri" panose="020F0502020204030204"/>
                <a:ea typeface="+mn-ea"/>
              </a:rPr>
              <a:t>Developing web applications</a:t>
            </a:r>
          </a:p>
          <a:p>
            <a:pPr marL="256712" indent="-256712" defTabSz="684566">
              <a:buFont typeface="Arial" panose="020B0604020202020204" pitchFamily="34" charset="0"/>
              <a:buChar char="•"/>
              <a:defRPr/>
            </a:pPr>
            <a:r>
              <a:rPr lang="en-GB" sz="1497">
                <a:solidFill>
                  <a:prstClr val="black"/>
                </a:solidFill>
                <a:latin typeface="Calibri" panose="020F0502020204030204"/>
                <a:ea typeface="+mn-ea"/>
              </a:rPr>
              <a:t>Encouraging and maintaining best practices:</a:t>
            </a:r>
          </a:p>
          <a:p>
            <a:pPr marL="598995" lvl="1" indent="-256712" defTabSz="684566">
              <a:buFont typeface="Arial" panose="020B0604020202020204" pitchFamily="34" charset="0"/>
              <a:buChar char="•"/>
              <a:defRPr/>
            </a:pPr>
            <a:r>
              <a:rPr lang="en-GB" sz="1497">
                <a:solidFill>
                  <a:prstClr val="black"/>
                </a:solidFill>
                <a:latin typeface="Calibri" panose="020F0502020204030204"/>
                <a:ea typeface="+mn-ea"/>
              </a:rPr>
              <a:t>Code readability</a:t>
            </a:r>
          </a:p>
          <a:p>
            <a:pPr marL="598995" lvl="1" indent="-256712" defTabSz="684566">
              <a:buFont typeface="Arial" panose="020B0604020202020204" pitchFamily="34" charset="0"/>
              <a:buChar char="•"/>
              <a:defRPr/>
            </a:pPr>
            <a:r>
              <a:rPr lang="en-GB" sz="1497">
                <a:solidFill>
                  <a:prstClr val="black"/>
                </a:solidFill>
                <a:latin typeface="Calibri" panose="020F0502020204030204"/>
                <a:ea typeface="+mn-ea"/>
              </a:rPr>
              <a:t>Auto formatting</a:t>
            </a:r>
          </a:p>
          <a:p>
            <a:pPr marL="598995" lvl="1" indent="-256712" defTabSz="684566">
              <a:buFont typeface="Arial" panose="020B0604020202020204" pitchFamily="34" charset="0"/>
              <a:buChar char="•"/>
              <a:defRPr/>
            </a:pPr>
            <a:r>
              <a:rPr lang="en-GB" sz="1497">
                <a:solidFill>
                  <a:prstClr val="black"/>
                </a:solidFill>
                <a:latin typeface="Calibri" panose="020F0502020204030204"/>
                <a:ea typeface="+mn-ea"/>
              </a:rPr>
              <a:t>Continuous integration</a:t>
            </a:r>
          </a:p>
          <a:p>
            <a:pPr marL="598995" lvl="1" indent="-256712" defTabSz="684566">
              <a:buFont typeface="Arial" panose="020B0604020202020204" pitchFamily="34" charset="0"/>
              <a:buChar char="•"/>
              <a:defRPr/>
            </a:pPr>
            <a:r>
              <a:rPr lang="en-GB" sz="1497">
                <a:solidFill>
                  <a:prstClr val="black"/>
                </a:solidFill>
                <a:latin typeface="Calibri" panose="020F0502020204030204"/>
                <a:ea typeface="+mn-ea"/>
              </a:rPr>
              <a:t>Unit testing</a:t>
            </a:r>
          </a:p>
        </p:txBody>
      </p:sp>
      <p:pic>
        <p:nvPicPr>
          <p:cNvPr id="12292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00DA5AF8-F4BE-9F41-0B54-0B13A317F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428" y="1604963"/>
            <a:ext cx="4567238" cy="290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F4A44B7-6A70-95F1-8D48-9D8FEB1FA184}"/>
              </a:ext>
            </a:extLst>
          </p:cNvPr>
          <p:cNvSpPr txBox="1"/>
          <p:nvPr/>
        </p:nvSpPr>
        <p:spPr>
          <a:xfrm>
            <a:off x="398860" y="1413272"/>
            <a:ext cx="3930254" cy="783484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>
            <a:spAutoFit/>
          </a:bodyPr>
          <a:lstStyle/>
          <a:p>
            <a:pPr defTabSz="684566">
              <a:defRPr/>
            </a:pPr>
            <a:r>
              <a:rPr lang="en-GB" sz="1497" i="1" dirty="0">
                <a:solidFill>
                  <a:prstClr val="black"/>
                </a:solidFill>
                <a:latin typeface="Calibri" panose="020F0502020204030204"/>
                <a:ea typeface="+mn-ea"/>
              </a:rPr>
              <a:t>Project ambition:</a:t>
            </a:r>
          </a:p>
          <a:p>
            <a:pPr defTabSz="684566">
              <a:defRPr/>
            </a:pPr>
            <a:r>
              <a:rPr lang="en-GB" sz="1497" i="1" dirty="0">
                <a:solidFill>
                  <a:prstClr val="black"/>
                </a:solidFill>
                <a:latin typeface="Calibri" panose="020F0502020204030204"/>
                <a:ea typeface="+mn-ea"/>
              </a:rPr>
              <a:t>To deliver the world’s first AI system to control a section of UK airspace in live trials.</a:t>
            </a:r>
            <a:endParaRPr lang="en-GB" sz="1348" i="1" dirty="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B0F4DEE1-9F06-3C39-646A-0AAB79287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6" y="45244"/>
            <a:ext cx="8461772" cy="821531"/>
          </a:xfrm>
        </p:spPr>
        <p:txBody>
          <a:bodyPr>
            <a:normAutofit fontScale="90000"/>
          </a:bodyPr>
          <a:lstStyle/>
          <a:p>
            <a:r>
              <a:rPr lang="en-GB" altLang="en-US" sz="3200" i="1" dirty="0"/>
              <a:t>Quantum Machine Learning for Fraud Detection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95865C-6FD6-0EC6-62CF-39260580F705}"/>
              </a:ext>
            </a:extLst>
          </p:cNvPr>
          <p:cNvSpPr txBox="1"/>
          <p:nvPr/>
        </p:nvSpPr>
        <p:spPr>
          <a:xfrm>
            <a:off x="390524" y="1576669"/>
            <a:ext cx="3738563" cy="3133935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GB" sz="1497" i="1" dirty="0"/>
              <a:t>Aim: To scope the potential of quantum machine learning methods for fraud detection to inform the quantum effort at HSBC.</a:t>
            </a:r>
          </a:p>
          <a:p>
            <a:pPr>
              <a:defRPr/>
            </a:pPr>
            <a:endParaRPr lang="en-GB" sz="1497" i="1" dirty="0"/>
          </a:p>
          <a:p>
            <a:pPr>
              <a:defRPr/>
            </a:pPr>
            <a:r>
              <a:rPr lang="en-GB" sz="1497" i="1" dirty="0"/>
              <a:t>RSE Contributions:</a:t>
            </a:r>
          </a:p>
          <a:p>
            <a:pPr marL="256712" indent="-256712">
              <a:buFont typeface="Arial" panose="020B0604020202020204" pitchFamily="34" charset="0"/>
              <a:buChar char="•"/>
              <a:defRPr/>
            </a:pPr>
            <a:r>
              <a:rPr lang="en-GB" sz="1497" i="1" dirty="0"/>
              <a:t>Supported the PIs during the development of quantum machine learning algorithms.</a:t>
            </a:r>
          </a:p>
          <a:p>
            <a:pPr marL="256712" indent="-256712">
              <a:buFont typeface="Arial" panose="020B0604020202020204" pitchFamily="34" charset="0"/>
              <a:buChar char="•"/>
              <a:defRPr/>
            </a:pPr>
            <a:r>
              <a:rPr lang="en-GB" sz="1497" i="1" dirty="0"/>
              <a:t>Wrote code to benchmark the quantum algorithms and their classical counterparts in both Julia and Python.</a:t>
            </a:r>
          </a:p>
          <a:p>
            <a:pPr>
              <a:defRPr/>
            </a:pPr>
            <a:endParaRPr lang="en-GB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DA55AD-3CDC-7DAA-E02F-498F126F1723}"/>
              </a:ext>
            </a:extLst>
          </p:cNvPr>
          <p:cNvSpPr txBox="1"/>
          <p:nvPr/>
        </p:nvSpPr>
        <p:spPr>
          <a:xfrm>
            <a:off x="4452938" y="2940844"/>
            <a:ext cx="4300538" cy="147463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GB" sz="1497" i="1" dirty="0"/>
              <a:t>Outcomes:</a:t>
            </a:r>
          </a:p>
          <a:p>
            <a:pPr marL="256712" indent="-256712">
              <a:buFont typeface="Arial" panose="020B0604020202020204" pitchFamily="34" charset="0"/>
              <a:buChar char="•"/>
              <a:defRPr/>
            </a:pPr>
            <a:r>
              <a:rPr lang="en-GB" sz="1497" i="1" dirty="0"/>
              <a:t>Quantum algorithm results were very promising - a publication is being prepared and the results will feed into HSBC strategy.</a:t>
            </a:r>
          </a:p>
          <a:p>
            <a:pPr marL="256712" indent="-256712">
              <a:buFont typeface="Arial" panose="020B0604020202020204" pitchFamily="34" charset="0"/>
              <a:buChar char="•"/>
              <a:defRPr/>
            </a:pPr>
            <a:r>
              <a:rPr lang="en-GB" sz="1497" i="1" dirty="0"/>
              <a:t>Prompted discussion – “collaboration proved really valuable”.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5B0B3B0-20F8-ED43-4F68-184772875AF3}"/>
              </a:ext>
            </a:extLst>
          </p:cNvPr>
          <p:cNvSpPr txBox="1">
            <a:spLocks/>
          </p:cNvSpPr>
          <p:nvPr/>
        </p:nvSpPr>
        <p:spPr>
          <a:xfrm>
            <a:off x="390526" y="689373"/>
            <a:ext cx="8461772" cy="521494"/>
          </a:xfrm>
          <a:prstGeom prst="rect">
            <a:avLst/>
          </a:prstGeom>
        </p:spPr>
        <p:txBody>
          <a:bodyPr lIns="68455" tIns="34228" rIns="68455" bIns="34228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ill Sans MT" panose="020B0502020104020203" pitchFamily="34" charset="77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1647" i="1" dirty="0"/>
              <a:t>Oleksandr Kyriienko (Exeter PI), Einar </a:t>
            </a:r>
            <a:r>
              <a:rPr lang="en-GB" sz="1647" i="1" dirty="0" err="1"/>
              <a:t>Búi</a:t>
            </a:r>
            <a:r>
              <a:rPr lang="en-GB" sz="1647" i="1" dirty="0"/>
              <a:t> </a:t>
            </a:r>
            <a:r>
              <a:rPr lang="en-GB" sz="1647" i="1" dirty="0" err="1"/>
              <a:t>Magnússon</a:t>
            </a:r>
            <a:r>
              <a:rPr lang="en-GB" sz="1647" i="1" dirty="0"/>
              <a:t> (HSBC PI), Fliss Guest (RSE), Omar Jamil (RSE)</a:t>
            </a:r>
          </a:p>
        </p:txBody>
      </p:sp>
      <p:pic>
        <p:nvPicPr>
          <p:cNvPr id="11270" name="Picture 3" descr="Diagram&#10;&#10;Description automatically generated">
            <a:extLst>
              <a:ext uri="{FF2B5EF4-FFF2-40B4-BE49-F238E27FC236}">
                <a16:creationId xmlns:a16="http://schemas.microsoft.com/office/drawing/2014/main" id="{1D7249D6-2263-35B9-DBCF-EC3966EDC1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7" t="3809" r="3481" b="5042"/>
          <a:stretch>
            <a:fillRect/>
          </a:stretch>
        </p:blipFill>
        <p:spPr bwMode="auto">
          <a:xfrm>
            <a:off x="5419726" y="1129904"/>
            <a:ext cx="2366963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BC258D-FCE1-044A-11D1-2DF3B282FD48}"/>
              </a:ext>
            </a:extLst>
          </p:cNvPr>
          <p:cNvSpPr txBox="1"/>
          <p:nvPr/>
        </p:nvSpPr>
        <p:spPr>
          <a:xfrm>
            <a:off x="5419726" y="2386013"/>
            <a:ext cx="2366963" cy="4381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GB" sz="749" i="1"/>
              <a:t>Retrieved from https://pennylane.ai/qml/whatisqml.html.</a:t>
            </a:r>
          </a:p>
          <a:p>
            <a:pPr>
              <a:defRPr/>
            </a:pPr>
            <a:r>
              <a:rPr lang="en-GB" sz="749" i="1"/>
              <a:t>Copyright 2019 by Xanadu.</a:t>
            </a: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8F96654-F96F-2B41-522F-49980B334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Research Software Engineers (RSEs) have a research background and strong software engineering skills. </a:t>
            </a:r>
          </a:p>
          <a:p>
            <a:pPr marL="0" indent="0" eaLnBrk="1" hangingPunct="1">
              <a:buNone/>
              <a:defRPr/>
            </a:pPr>
            <a:endParaRPr lang="en-US" sz="900" dirty="0">
              <a:solidFill>
                <a:srgbClr val="000000"/>
              </a:solidFill>
              <a:latin typeface="+mn-lt"/>
            </a:endParaRPr>
          </a:p>
          <a:p>
            <a:pPr marL="0" indent="0" eaLnBrk="1" hangingPunct="1">
              <a:buNone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RSEs can assist with complex and bespoke software needs in your research projects.</a:t>
            </a:r>
            <a:r>
              <a:rPr lang="en-US" sz="1600" dirty="0">
                <a:latin typeface="+mn-lt"/>
              </a:rPr>
              <a:t>​</a:t>
            </a:r>
          </a:p>
          <a:p>
            <a:pPr eaLnBrk="1" hangingPunct="1">
              <a:defRPr/>
            </a:pPr>
            <a:endParaRPr lang="en-US" sz="900" dirty="0"/>
          </a:p>
          <a:p>
            <a:pPr marL="0" indent="0" eaLnBrk="1" hangingPunct="1">
              <a:buNone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About the RSE group:</a:t>
            </a:r>
            <a:r>
              <a:rPr lang="en-US" sz="1600" dirty="0">
                <a:latin typeface="+mn-lt"/>
              </a:rPr>
              <a:t>​</a:t>
            </a:r>
          </a:p>
          <a:p>
            <a:pPr marL="257175" indent="-257175" eaLnBrk="1" hangingPunct="1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Permanent members of staff who can be costed into research applications for portions of time as needed</a:t>
            </a:r>
            <a:endParaRPr lang="en-US" sz="1600" dirty="0">
              <a:latin typeface="+mn-lt"/>
              <a:cs typeface="Calibri"/>
            </a:endParaRPr>
          </a:p>
          <a:p>
            <a:pPr marL="257175" indent="-257175" eaLnBrk="1" hangingPunct="1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Soon to be 9 RSEs, skilled in a variety of programming languages</a:t>
            </a:r>
            <a:r>
              <a:rPr lang="en-US" sz="1600" dirty="0">
                <a:latin typeface="+mn-lt"/>
              </a:rPr>
              <a:t>​</a:t>
            </a:r>
            <a:endParaRPr lang="en-US" sz="1600" dirty="0">
              <a:latin typeface="+mn-lt"/>
              <a:cs typeface="Calibri"/>
            </a:endParaRPr>
          </a:p>
          <a:p>
            <a:pPr marL="257175" indent="-257175" eaLnBrk="1" hangingPunct="1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Focus on reproducibility and openness in research</a:t>
            </a:r>
            <a:r>
              <a:rPr lang="en-US" sz="1600" dirty="0">
                <a:latin typeface="+mn-lt"/>
              </a:rPr>
              <a:t>​</a:t>
            </a:r>
            <a:endParaRPr lang="en-GB" dirty="0">
              <a:latin typeface="+mn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08C1E4-9ABE-F5E4-8938-57613D289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>
                <a:latin typeface="Outfit" charset="0"/>
                <a:cs typeface="Outfit" charset="0"/>
              </a:rPr>
              <a:t>What is a Research Software Engineer?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F164A369-23E0-996F-CF61-CAF2A3BDEFC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11" b="35224"/>
          <a:stretch/>
        </p:blipFill>
        <p:spPr>
          <a:xfrm>
            <a:off x="6800613" y="4386427"/>
            <a:ext cx="2000759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374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8F3C23-6D32-BC02-3332-DD1381865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Pipelines for data analysis and </a:t>
            </a:r>
            <a:r>
              <a:rPr lang="en-US" sz="1600" dirty="0" err="1">
                <a:solidFill>
                  <a:srgbClr val="000000"/>
                </a:solidFill>
                <a:latin typeface="+mn-lt"/>
              </a:rPr>
              <a:t>visualisation</a:t>
            </a:r>
            <a:r>
              <a:rPr lang="en-US" sz="1600" dirty="0">
                <a:latin typeface="+mn-lt"/>
              </a:rPr>
              <a:t>​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Bespoke software tools for enabling research, e.g. laboratory experiments</a:t>
            </a:r>
            <a:r>
              <a:rPr lang="en-US" sz="1600" dirty="0">
                <a:latin typeface="+mn-lt"/>
              </a:rPr>
              <a:t>​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Maintenance, development and extension of numerical models</a:t>
            </a:r>
            <a:r>
              <a:rPr lang="en-US" sz="1600" dirty="0">
                <a:latin typeface="+mn-lt"/>
              </a:rPr>
              <a:t>​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Developing reusable software frameworks and libraries based on your research</a:t>
            </a:r>
            <a:r>
              <a:rPr lang="en-US" sz="1600" dirty="0">
                <a:latin typeface="+mn-lt"/>
              </a:rPr>
              <a:t>​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1600" dirty="0" err="1">
                <a:solidFill>
                  <a:srgbClr val="000000"/>
                </a:solidFill>
                <a:latin typeface="+mn-lt"/>
              </a:rPr>
              <a:t>Optimising</a:t>
            </a:r>
            <a:r>
              <a:rPr lang="en-US" sz="1600" dirty="0">
                <a:solidFill>
                  <a:srgbClr val="000000"/>
                </a:solidFill>
                <a:latin typeface="+mn-lt"/>
              </a:rPr>
              <a:t> code to run on HPCs</a:t>
            </a:r>
            <a:r>
              <a:rPr lang="en-US" sz="1600" dirty="0">
                <a:latin typeface="+mn-lt"/>
              </a:rPr>
              <a:t>​</a:t>
            </a:r>
          </a:p>
          <a:p>
            <a:pPr marL="342900" indent="-342900">
              <a:defRPr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Web/mobile apps and other UIs</a:t>
            </a:r>
          </a:p>
          <a:p>
            <a:pPr marL="342900" indent="-342900">
              <a:defRPr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Training on programming skills for researchers and PGRs </a:t>
            </a:r>
          </a:p>
          <a:p>
            <a:pPr marL="551180" lvl="1" indent="-103505">
              <a:defRPr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 </a:t>
            </a:r>
            <a:r>
              <a:rPr lang="en-US" sz="16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Coding for Reproducible Research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 – annual, free training for all staff</a:t>
            </a:r>
            <a:endParaRPr lang="en-US" dirty="0">
              <a:solidFill>
                <a:schemeClr val="tx1"/>
              </a:solidFill>
              <a:cs typeface="Outfit" pitchFamily="2" charset="0"/>
            </a:endParaRPr>
          </a:p>
          <a:p>
            <a:pPr marL="551180" lvl="1" indent="-103505">
              <a:defRPr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 bespoke workshops on demand </a:t>
            </a:r>
            <a:endParaRPr lang="en-US" sz="1450">
              <a:solidFill>
                <a:schemeClr val="tx1"/>
              </a:solidFill>
              <a:cs typeface="Outfit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Much more! Please get in touch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EE78E0-4DB2-255C-CD7C-AA643BF8A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we help with?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07F1A172-E325-0175-E48E-ED58756525D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11" b="35224"/>
          <a:stretch/>
        </p:blipFill>
        <p:spPr>
          <a:xfrm>
            <a:off x="6800613" y="4386427"/>
            <a:ext cx="2000759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59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DF059A-2C9B-C2D0-D677-B67DB3449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Fill in a </a:t>
            </a:r>
            <a:r>
              <a:rPr lang="en-US" sz="1600" dirty="0">
                <a:solidFill>
                  <a:srgbClr val="000000"/>
                </a:solidFill>
                <a:latin typeface="+mn-lt"/>
                <a:hlinkClick r:id="rId2"/>
              </a:rPr>
              <a:t>short form </a:t>
            </a:r>
            <a:r>
              <a:rPr lang="en-US" sz="1600" dirty="0">
                <a:solidFill>
                  <a:srgbClr val="000000"/>
                </a:solidFill>
                <a:latin typeface="+mn-lt"/>
              </a:rPr>
              <a:t>with an overview of your project</a:t>
            </a:r>
            <a:r>
              <a:rPr lang="en-US" sz="1600" dirty="0">
                <a:latin typeface="+mn-lt"/>
              </a:rPr>
              <a:t>​</a:t>
            </a:r>
          </a:p>
          <a:p>
            <a:pPr marL="385763" indent="-385763">
              <a:buFont typeface="+mj-lt"/>
              <a:buAutoNum type="arabicPeriod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We’ll contact you within 48 hours for a chat about the scope of the work and the RSE time required. </a:t>
            </a:r>
            <a:r>
              <a:rPr lang="en-US" sz="1600" dirty="0">
                <a:latin typeface="+mn-lt"/>
              </a:rPr>
              <a:t>​</a:t>
            </a:r>
          </a:p>
          <a:p>
            <a:pPr marL="385763" indent="-385763">
              <a:buFont typeface="+mj-lt"/>
              <a:buAutoNum type="arabicPeriod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When funding is confirmed for your project, we’ll firm up the schedule for when an RSE can start work.</a:t>
            </a:r>
            <a:r>
              <a:rPr lang="en-US" sz="1600" dirty="0">
                <a:latin typeface="+mn-lt"/>
              </a:rPr>
              <a:t>​</a:t>
            </a:r>
          </a:p>
          <a:p>
            <a:pPr marL="385763" indent="-385763">
              <a:buFont typeface="+mj-lt"/>
              <a:buAutoNum type="arabicPeriod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The RSE will form part of your research group while they are working on your project.</a:t>
            </a:r>
            <a:r>
              <a:rPr lang="en-US" sz="1600" dirty="0">
                <a:latin typeface="+mn-lt"/>
              </a:rPr>
              <a:t>​</a:t>
            </a:r>
          </a:p>
          <a:p>
            <a:pPr marL="385763" indent="-385763">
              <a:buFont typeface="+mj-lt"/>
              <a:buAutoNum type="arabicPeriod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The rest of the RSE group can also help support the RSE.</a:t>
            </a:r>
            <a:r>
              <a:rPr lang="en-US" sz="1600" dirty="0">
                <a:latin typeface="+mn-lt"/>
              </a:rPr>
              <a:t>​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95F3AF-C569-F916-906E-8E8CEFFEB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work with us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CBC9A2B6-A872-833B-4D5E-62D348ADF1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11" b="35224"/>
          <a:stretch/>
        </p:blipFill>
        <p:spPr>
          <a:xfrm>
            <a:off x="6800613" y="4386427"/>
            <a:ext cx="2000759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98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DB8B45-CC89-0FFD-C546-5EE3992DB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20" y="1125240"/>
            <a:ext cx="8235197" cy="2683331"/>
          </a:xfr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750"/>
              </a:spcBef>
              <a:buNone/>
              <a:defRPr/>
            </a:pPr>
            <a:r>
              <a:rPr lang="en-GB" sz="1600" dirty="0">
                <a:solidFill>
                  <a:schemeClr val="tx1"/>
                </a:solidFill>
                <a:latin typeface="+mn-lt"/>
                <a:ea typeface="MS PGothic"/>
              </a:rPr>
              <a:t>The RSE group sits within a wider ecosystem of RSEs and aligned research computing infrastructure roles across the university</a:t>
            </a:r>
          </a:p>
          <a:p>
            <a:pPr marL="0" indent="0">
              <a:lnSpc>
                <a:spcPct val="90000"/>
              </a:lnSpc>
              <a:spcBef>
                <a:spcPts val="750"/>
              </a:spcBef>
              <a:buNone/>
              <a:defRPr/>
            </a:pPr>
            <a:endParaRPr lang="en-US" sz="900" dirty="0">
              <a:solidFill>
                <a:schemeClr val="tx1"/>
              </a:solidFill>
              <a:latin typeface="+mn-lt"/>
              <a:ea typeface="MS PGothic"/>
              <a:cs typeface="Calibri"/>
            </a:endParaRPr>
          </a:p>
          <a:p>
            <a:pPr marL="0" indent="0">
              <a:lnSpc>
                <a:spcPct val="90000"/>
              </a:lnSpc>
              <a:spcBef>
                <a:spcPts val="750"/>
              </a:spcBef>
              <a:buNone/>
              <a:defRPr/>
            </a:pPr>
            <a:r>
              <a:rPr lang="en-GB" sz="1600" dirty="0">
                <a:solidFill>
                  <a:schemeClr val="tx1"/>
                </a:solidFill>
                <a:latin typeface="+mn-lt"/>
                <a:ea typeface="MS PGothic"/>
              </a:rPr>
              <a:t>We want to build an inclusive and supportive environment for RSEs at Exeter</a:t>
            </a:r>
          </a:p>
          <a:p>
            <a:pPr marL="0" indent="0">
              <a:lnSpc>
                <a:spcPct val="90000"/>
              </a:lnSpc>
              <a:spcBef>
                <a:spcPts val="750"/>
              </a:spcBef>
              <a:buNone/>
              <a:defRPr/>
            </a:pPr>
            <a:endParaRPr lang="en-US" sz="900" dirty="0">
              <a:solidFill>
                <a:schemeClr val="tx1"/>
              </a:solidFill>
              <a:latin typeface="+mn-lt"/>
              <a:ea typeface="MS PGothic"/>
            </a:endParaRPr>
          </a:p>
          <a:p>
            <a:pPr marL="0" indent="0">
              <a:lnSpc>
                <a:spcPct val="90000"/>
              </a:lnSpc>
              <a:spcBef>
                <a:spcPts val="750"/>
              </a:spcBef>
              <a:buNone/>
              <a:defRPr/>
            </a:pPr>
            <a:r>
              <a:rPr lang="en-GB" sz="1600" dirty="0">
                <a:solidFill>
                  <a:schemeClr val="tx1"/>
                </a:solidFill>
                <a:latin typeface="+mn-lt"/>
                <a:ea typeface="MS PGothic"/>
              </a:rPr>
              <a:t>Opportunities for Knowledge exchange and peer support:</a:t>
            </a:r>
            <a:endParaRPr lang="en-US" sz="1600" dirty="0">
              <a:solidFill>
                <a:schemeClr val="tx1"/>
              </a:solidFill>
              <a:latin typeface="+mn-lt"/>
              <a:ea typeface="MS PGothic"/>
              <a:cs typeface="Calibri"/>
            </a:endParaRPr>
          </a:p>
          <a:p>
            <a:pPr marL="557213" lvl="1" indent="-214313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/>
            </a:pPr>
            <a:r>
              <a:rPr lang="en-US" sz="1600" dirty="0">
                <a:solidFill>
                  <a:schemeClr val="tx1"/>
                </a:solidFill>
                <a:latin typeface="+mn-lt"/>
                <a:ea typeface="MS PGothic"/>
              </a:rPr>
              <a:t>Join our monthly RSE networking event – all are welcome! </a:t>
            </a:r>
            <a:endParaRPr lang="en-US" sz="1600" dirty="0">
              <a:solidFill>
                <a:schemeClr val="tx1"/>
              </a:solidFill>
              <a:latin typeface="+mn-lt"/>
              <a:ea typeface="MS PGothic"/>
              <a:cs typeface="Calibri"/>
            </a:endParaRPr>
          </a:p>
          <a:p>
            <a:pPr marL="557213" lvl="1" indent="-214313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/>
            </a:pPr>
            <a:r>
              <a:rPr lang="en-GB" sz="1600" u="sng" dirty="0">
                <a:solidFill>
                  <a:srgbClr val="0000FF"/>
                </a:solidFill>
                <a:latin typeface="+mn-lt"/>
                <a:ea typeface="MS PGothic"/>
                <a:hlinkClick r:id="rId2"/>
              </a:rPr>
              <a:t>Research Software Engineer Community Social</a:t>
            </a:r>
            <a:r>
              <a:rPr lang="en-US" sz="1600" dirty="0">
                <a:latin typeface="+mn-lt"/>
                <a:ea typeface="MS PGothic"/>
              </a:rPr>
              <a:t> </a:t>
            </a:r>
            <a:endParaRPr lang="en-US" sz="1600" dirty="0">
              <a:latin typeface="+mn-lt"/>
              <a:ea typeface="MS PGothic"/>
              <a:cs typeface="Calibri"/>
            </a:endParaRPr>
          </a:p>
          <a:p>
            <a:pPr marL="557213" lvl="1" indent="-214313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  <a:ea typeface="MS PGothic"/>
              </a:rPr>
              <a:t>Fortnightly RSE </a:t>
            </a:r>
            <a:r>
              <a:rPr lang="en-US" sz="1600" dirty="0">
                <a:latin typeface="+mn-lt"/>
                <a:ea typeface="MS PGothic"/>
              </a:rPr>
              <a:t>Journal </a:t>
            </a:r>
            <a:r>
              <a:rPr lang="en-US" sz="1600" dirty="0">
                <a:solidFill>
                  <a:srgbClr val="000000"/>
                </a:solidFill>
                <a:latin typeface="+mn-lt"/>
                <a:ea typeface="MS PGothic"/>
              </a:rPr>
              <a:t>club</a:t>
            </a:r>
            <a:endParaRPr lang="en-US" sz="1600" dirty="0">
              <a:latin typeface="+mn-lt"/>
              <a:ea typeface="MS PGothic"/>
              <a:cs typeface="Calibri"/>
            </a:endParaRPr>
          </a:p>
          <a:p>
            <a:pPr marL="557213" lvl="1" indent="-214313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Ask questions and get help on your coding problem via the RSE Slack group: IDSAI-RF-RSE</a:t>
            </a:r>
            <a:endParaRPr lang="en-US" sz="1600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AAC41C-B951-1A13-BFF0-BB70C9D44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an RSE community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F4D18595-01D7-097E-BC17-88C1C90B1F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11" b="35224"/>
          <a:stretch/>
        </p:blipFill>
        <p:spPr>
          <a:xfrm>
            <a:off x="6800613" y="4386427"/>
            <a:ext cx="2000759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569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B98585-B622-3FCC-EA7B-FC3E32226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information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03A78-291B-3EA9-3728-69D9FD0276BC}"/>
              </a:ext>
            </a:extLst>
          </p:cNvPr>
          <p:cNvSpPr txBox="1"/>
          <p:nvPr/>
        </p:nvSpPr>
        <p:spPr>
          <a:xfrm>
            <a:off x="755743" y="1185518"/>
            <a:ext cx="8214939" cy="2782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sz="1800" dirty="0">
                <a:solidFill>
                  <a:srgbClr val="000000"/>
                </a:solidFill>
                <a:latin typeface="+mn-lt"/>
                <a:ea typeface="MS PGothic"/>
              </a:rPr>
              <a:t>Contact:</a:t>
            </a:r>
            <a:r>
              <a:rPr lang="en-US" sz="1800" dirty="0">
                <a:latin typeface="+mn-lt"/>
                <a:ea typeface="MS PGothic"/>
              </a:rPr>
              <a:t>  </a:t>
            </a:r>
          </a:p>
          <a:p>
            <a:pPr marL="214313" indent="-214313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/>
            </a:pPr>
            <a:r>
              <a:rPr lang="en-US" sz="1800" u="sng" dirty="0">
                <a:solidFill>
                  <a:srgbClr val="0000FF"/>
                </a:solidFill>
                <a:latin typeface="+mn-lt"/>
                <a:ea typeface="MS PGothic"/>
                <a:hlinkClick r:id="rId2"/>
              </a:rPr>
              <a:t>rse-group@exeter.ac.uk</a:t>
            </a:r>
            <a:r>
              <a:rPr lang="en-US" sz="1800" dirty="0">
                <a:latin typeface="+mn-lt"/>
                <a:ea typeface="MS PGothic"/>
              </a:rPr>
              <a:t> or </a:t>
            </a:r>
            <a:r>
              <a:rPr lang="en-US" sz="1800" u="sng" dirty="0">
                <a:solidFill>
                  <a:srgbClr val="0000FF"/>
                </a:solidFill>
                <a:latin typeface="+mn-lt"/>
                <a:ea typeface="MS PGothic"/>
                <a:hlinkClick r:id="rId3"/>
              </a:rPr>
              <a:t>K.J.Finch@exeter.ac.uk</a:t>
            </a:r>
            <a:endParaRPr lang="en-US" sz="1800" dirty="0">
              <a:latin typeface="+mn-lt"/>
              <a:ea typeface="MS PGothic"/>
            </a:endParaRP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sz="900" dirty="0">
              <a:latin typeface="+mn-lt"/>
              <a:cs typeface="Calibri"/>
            </a:endParaRP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sz="1800" dirty="0">
                <a:solidFill>
                  <a:srgbClr val="000000"/>
                </a:solidFill>
                <a:latin typeface="+mn-lt"/>
                <a:ea typeface="MS PGothic"/>
              </a:rPr>
              <a:t>RSE Overview:</a:t>
            </a:r>
            <a:r>
              <a:rPr lang="en-US" sz="1800" dirty="0">
                <a:latin typeface="+mn-lt"/>
                <a:ea typeface="MS PGothic"/>
              </a:rPr>
              <a:t>  </a:t>
            </a:r>
            <a:endParaRPr lang="en-US" sz="1800" dirty="0">
              <a:latin typeface="+mn-lt"/>
              <a:ea typeface="MS PGothic"/>
              <a:cs typeface="Calibri"/>
            </a:endParaRPr>
          </a:p>
          <a:p>
            <a:pPr marL="214313" indent="-214313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/>
            </a:pPr>
            <a:r>
              <a:rPr lang="en-US" sz="1800" u="sng" dirty="0">
                <a:solidFill>
                  <a:srgbClr val="0000FF"/>
                </a:solidFill>
                <a:latin typeface="+mn-lt"/>
                <a:ea typeface="MS PGothic"/>
                <a:hlinkClick r:id="rId4"/>
              </a:rPr>
              <a:t>https://www.exeter.ac.uk/idsai/team/researchsoftwareengineers/</a:t>
            </a:r>
            <a:r>
              <a:rPr lang="en-US" sz="1800" dirty="0">
                <a:latin typeface="+mn-lt"/>
                <a:ea typeface="MS PGothic"/>
              </a:rPr>
              <a:t>  </a:t>
            </a: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sz="900" dirty="0">
              <a:latin typeface="+mn-lt"/>
              <a:cs typeface="Calibri"/>
            </a:endParaRP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sz="1800" dirty="0">
                <a:solidFill>
                  <a:srgbClr val="000000"/>
                </a:solidFill>
                <a:latin typeface="+mn-lt"/>
                <a:ea typeface="MS PGothic"/>
              </a:rPr>
              <a:t>Initial enquiry form to discuss support for projects:</a:t>
            </a:r>
            <a:r>
              <a:rPr lang="en-US" sz="1800" dirty="0">
                <a:latin typeface="+mn-lt"/>
                <a:ea typeface="MS PGothic"/>
              </a:rPr>
              <a:t> </a:t>
            </a:r>
            <a:r>
              <a:rPr lang="en-US" sz="1800" u="sng" dirty="0">
                <a:solidFill>
                  <a:srgbClr val="0000FF"/>
                </a:solidFill>
                <a:latin typeface="+mn-lt"/>
                <a:ea typeface="MS PGothic"/>
                <a:hlinkClick r:id="rId5"/>
              </a:rPr>
              <a:t>https://bit.ly/3jhboXW </a:t>
            </a:r>
            <a:endParaRPr lang="en-US" sz="1800" u="sng" dirty="0">
              <a:solidFill>
                <a:srgbClr val="0000FF"/>
              </a:solidFill>
              <a:latin typeface="+mn-lt"/>
              <a:ea typeface="MS PGothic"/>
            </a:endParaRP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sz="900" dirty="0">
              <a:latin typeface="+mn-lt"/>
              <a:ea typeface="MS PGothic"/>
              <a:cs typeface="Calibri"/>
            </a:endParaRP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sz="1800" dirty="0">
                <a:latin typeface="+mn-lt"/>
                <a:ea typeface="MS PGothic"/>
                <a:cs typeface="Calibri"/>
              </a:rPr>
              <a:t>Ask us a question and keep up to date via RSE Slack: IDSAI-RF-RSE  </a:t>
            </a:r>
            <a:endParaRPr lang="en-US" dirty="0"/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20C5D27-39E2-1D54-85CD-7FE26F68264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11" b="35224"/>
          <a:stretch/>
        </p:blipFill>
        <p:spPr>
          <a:xfrm>
            <a:off x="6800613" y="4386427"/>
            <a:ext cx="2000759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206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A64DD3F1-B2BB-C193-10C7-2B0D28DFDA1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11" b="35224"/>
          <a:stretch/>
        </p:blipFill>
        <p:spPr>
          <a:xfrm>
            <a:off x="6800613" y="4386427"/>
            <a:ext cx="2000759" cy="369332"/>
          </a:xfrm>
          <a:prstGeom prst="rect">
            <a:avLst/>
          </a:prstGeom>
        </p:spPr>
      </p:pic>
      <p:sp>
        <p:nvSpPr>
          <p:cNvPr id="6" name="Text Box 3">
            <a:extLst>
              <a:ext uri="{FF2B5EF4-FFF2-40B4-BE49-F238E27FC236}">
                <a16:creationId xmlns:a16="http://schemas.microsoft.com/office/drawing/2014/main" id="{9E4229AA-7E87-81F0-DC46-6A2C8047F1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591" y="1546623"/>
            <a:ext cx="8154591" cy="715581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GB" sz="4050" dirty="0"/>
              <a:t>Some examples of our work</a:t>
            </a:r>
            <a:endParaRPr lang="en-US" sz="4050" b="1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84877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B0F4DEE1-9F06-3C39-646A-0AAB79287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6" y="45244"/>
            <a:ext cx="8461772" cy="821531"/>
          </a:xfrm>
        </p:spPr>
        <p:txBody>
          <a:bodyPr>
            <a:normAutofit fontScale="90000"/>
          </a:bodyPr>
          <a:lstStyle/>
          <a:p>
            <a:r>
              <a:rPr lang="en-GB" altLang="en-US" sz="3200" i="1"/>
              <a:t>VespAI </a:t>
            </a:r>
            <a:r>
              <a:rPr lang="en-GB" altLang="en-US" sz="3200" i="1" dirty="0"/>
              <a:t>– </a:t>
            </a:r>
            <a:r>
              <a:rPr lang="en-GB" altLang="en-US" sz="3200" i="1"/>
              <a:t>Object detection for </a:t>
            </a:r>
            <a:r>
              <a:rPr lang="en-GB" altLang="en-US" sz="3200" i="1" dirty="0"/>
              <a:t>Hornet Detection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95865C-6FD6-0EC6-62CF-39260580F705}"/>
              </a:ext>
            </a:extLst>
          </p:cNvPr>
          <p:cNvSpPr txBox="1"/>
          <p:nvPr/>
        </p:nvSpPr>
        <p:spPr>
          <a:xfrm>
            <a:off x="390524" y="1576669"/>
            <a:ext cx="3738563" cy="2903552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GB" sz="1497" i="1" dirty="0"/>
              <a:t>Aim: A system which can automatically identify Asian Hornets from a baited camera-trap.</a:t>
            </a:r>
          </a:p>
          <a:p>
            <a:pPr>
              <a:defRPr/>
            </a:pPr>
            <a:endParaRPr lang="en-GB" sz="1497" i="1" dirty="0"/>
          </a:p>
          <a:p>
            <a:pPr>
              <a:defRPr/>
            </a:pPr>
            <a:r>
              <a:rPr lang="en-GB" sz="1497" i="1" dirty="0"/>
              <a:t>RSE Contributions:</a:t>
            </a:r>
          </a:p>
          <a:p>
            <a:pPr marL="256712" indent="-256712">
              <a:buFont typeface="Arial" panose="020B0604020202020204" pitchFamily="34" charset="0"/>
              <a:buChar char="•"/>
              <a:defRPr/>
            </a:pPr>
            <a:r>
              <a:rPr lang="en-GB" sz="1497" i="1" dirty="0"/>
              <a:t>Supported the researchers developing the system towards a market product.</a:t>
            </a:r>
          </a:p>
          <a:p>
            <a:pPr marL="256712" indent="-256712">
              <a:buFont typeface="Arial" panose="020B0604020202020204" pitchFamily="34" charset="0"/>
              <a:buChar char="•"/>
              <a:defRPr/>
            </a:pPr>
            <a:r>
              <a:rPr lang="en-GB" sz="1497" i="1" dirty="0"/>
              <a:t>Ensure code adheres to software best practices (notably testing, documentation and consistent deployment)</a:t>
            </a:r>
          </a:p>
          <a:p>
            <a:pPr>
              <a:defRPr/>
            </a:pPr>
            <a:endParaRPr lang="en-GB" i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5B0B3B0-20F8-ED43-4F68-184772875AF3}"/>
              </a:ext>
            </a:extLst>
          </p:cNvPr>
          <p:cNvSpPr txBox="1">
            <a:spLocks/>
          </p:cNvSpPr>
          <p:nvPr/>
        </p:nvSpPr>
        <p:spPr>
          <a:xfrm>
            <a:off x="390526" y="689373"/>
            <a:ext cx="8461772" cy="521494"/>
          </a:xfrm>
          <a:prstGeom prst="rect">
            <a:avLst/>
          </a:prstGeom>
        </p:spPr>
        <p:txBody>
          <a:bodyPr lIns="68455" tIns="34228" rIns="68455" bIns="34228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ill Sans MT" panose="020B0502020104020203" pitchFamily="34" charset="77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1647" i="1" dirty="0"/>
              <a:t>2023 - Juliet Osborne (Penryn PI), Stephen Cook (RSE)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BC258D-FCE1-044A-11D1-2DF3B282FD48}"/>
              </a:ext>
            </a:extLst>
          </p:cNvPr>
          <p:cNvSpPr txBox="1"/>
          <p:nvPr/>
        </p:nvSpPr>
        <p:spPr>
          <a:xfrm>
            <a:off x="5586984" y="4261332"/>
            <a:ext cx="24740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sz="1000" i="1" dirty="0"/>
              <a:t>Image from Vesp-AI documentation – Andrew Corbett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1B5EBA9-FA11-5829-5EA6-8AC57D646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627" y="1576669"/>
            <a:ext cx="4270849" cy="269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65944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BFA2E687-1E18-A9E1-E787-AF63601AF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6" y="45244"/>
            <a:ext cx="8461772" cy="821531"/>
          </a:xfrm>
        </p:spPr>
        <p:txBody>
          <a:bodyPr>
            <a:normAutofit/>
          </a:bodyPr>
          <a:lstStyle/>
          <a:p>
            <a:r>
              <a:rPr lang="en-GB" altLang="en-US" sz="3600" i="1" dirty="0"/>
              <a:t>Cornwall FLOW Accelerator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C7A0DC-6D48-2B53-8C78-56E65C99C966}"/>
              </a:ext>
            </a:extLst>
          </p:cNvPr>
          <p:cNvSpPr txBox="1"/>
          <p:nvPr/>
        </p:nvSpPr>
        <p:spPr>
          <a:xfrm>
            <a:off x="390526" y="1334038"/>
            <a:ext cx="3738563" cy="3364319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GB" sz="1497" i="1"/>
              <a:t>Aim: To underpin the deployment of 1000MW worth of offshore wind by 2030, developing a low carbon footprint approach to floating offshore wind (FLOW) operations.</a:t>
            </a:r>
          </a:p>
          <a:p>
            <a:pPr>
              <a:defRPr/>
            </a:pPr>
            <a:endParaRPr lang="en-GB" sz="1497" i="1"/>
          </a:p>
          <a:p>
            <a:pPr>
              <a:defRPr/>
            </a:pPr>
            <a:r>
              <a:rPr lang="en-GB" sz="1497" i="1"/>
              <a:t>RSE Contributions:</a:t>
            </a:r>
          </a:p>
          <a:p>
            <a:pPr marL="213927" indent="-213927">
              <a:buFont typeface="Arial" panose="020B0604020202020204" pitchFamily="34" charset="0"/>
              <a:buChar char="•"/>
              <a:defRPr/>
            </a:pPr>
            <a:r>
              <a:rPr lang="en-GB" sz="1497" i="1"/>
              <a:t>Support the development of the simulator.</a:t>
            </a:r>
          </a:p>
          <a:p>
            <a:pPr marL="213927" indent="-213927">
              <a:buFont typeface="Arial" panose="020B0604020202020204" pitchFamily="34" charset="0"/>
              <a:buChar char="•"/>
              <a:defRPr/>
            </a:pPr>
            <a:r>
              <a:rPr lang="en-GB" sz="1497" i="1"/>
              <a:t>Integrate the existing Operation &amp; Maintenance (O&amp;M) Module.</a:t>
            </a:r>
          </a:p>
          <a:p>
            <a:pPr marL="213927" indent="-213927">
              <a:buFont typeface="Arial" panose="020B0604020202020204" pitchFamily="34" charset="0"/>
              <a:buChar char="•"/>
              <a:defRPr/>
            </a:pPr>
            <a:r>
              <a:rPr lang="en-GB" sz="1497" i="1"/>
              <a:t>Develop a graphical user interface.</a:t>
            </a:r>
          </a:p>
          <a:p>
            <a:pPr marL="213927" indent="-213927">
              <a:buFont typeface="Arial" panose="020B0604020202020204" pitchFamily="34" charset="0"/>
              <a:buChar char="•"/>
              <a:defRPr/>
            </a:pPr>
            <a:r>
              <a:rPr lang="en-GB" sz="1497" i="1"/>
              <a:t>Advise on best practices.</a:t>
            </a:r>
          </a:p>
          <a:p>
            <a:pPr>
              <a:defRPr/>
            </a:pPr>
            <a:endParaRPr lang="en-GB" i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A9B96-C547-5BB2-6E35-58CD75A7A5B6}"/>
              </a:ext>
            </a:extLst>
          </p:cNvPr>
          <p:cNvSpPr txBox="1"/>
          <p:nvPr/>
        </p:nvSpPr>
        <p:spPr>
          <a:xfrm>
            <a:off x="4550570" y="3783807"/>
            <a:ext cx="4301728" cy="124425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GB" sz="1497" i="1" dirty="0"/>
              <a:t>Deliverables:</a:t>
            </a:r>
          </a:p>
          <a:p>
            <a:pPr marL="256712" indent="-256712">
              <a:buFont typeface="Arial" panose="020B0604020202020204" pitchFamily="34" charset="0"/>
              <a:buChar char="•"/>
              <a:defRPr/>
            </a:pPr>
            <a:r>
              <a:rPr lang="en-GB" sz="1497" i="1" dirty="0"/>
              <a:t>A fully-functioning simulator with a visually appealing graphical user interface that enables the user to compare strategies to FLOW.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BEBC94A-6DC1-F9D0-3BC5-76DA2B48AA6C}"/>
              </a:ext>
            </a:extLst>
          </p:cNvPr>
          <p:cNvSpPr txBox="1">
            <a:spLocks/>
          </p:cNvSpPr>
          <p:nvPr/>
        </p:nvSpPr>
        <p:spPr>
          <a:xfrm>
            <a:off x="390526" y="689373"/>
            <a:ext cx="8461772" cy="521494"/>
          </a:xfrm>
          <a:prstGeom prst="rect">
            <a:avLst/>
          </a:prstGeom>
        </p:spPr>
        <p:txBody>
          <a:bodyPr lIns="68455" tIns="34228" rIns="68455" bIns="34228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ill Sans MT" panose="020B0502020104020203" pitchFamily="34" charset="77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1647" i="1"/>
              <a:t>Lars Johanning (Exeter PI), Celtic Sea Power (Industrial Collaborator), Fliss Guest (RSE)</a:t>
            </a:r>
          </a:p>
        </p:txBody>
      </p:sp>
      <p:pic>
        <p:nvPicPr>
          <p:cNvPr id="10246" name="Picture 1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18FFE13-7444-408C-2960-F745E510FC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997" y="1110853"/>
            <a:ext cx="3805238" cy="814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7" name="Picture 12" descr="A picture containing sky, water, boat, outdoor&#10;&#10;Description automatically generated">
            <a:extLst>
              <a:ext uri="{FF2B5EF4-FFF2-40B4-BE49-F238E27FC236}">
                <a16:creationId xmlns:a16="http://schemas.microsoft.com/office/drawing/2014/main" id="{BB854420-D64E-4F9A-9DA8-5A335E9BF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5438" y="1953816"/>
            <a:ext cx="2395538" cy="125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31A9685-A864-4A71-1A46-4BEEFBD39365}"/>
              </a:ext>
            </a:extLst>
          </p:cNvPr>
          <p:cNvSpPr txBox="1"/>
          <p:nvPr/>
        </p:nvSpPr>
        <p:spPr>
          <a:xfrm>
            <a:off x="5179220" y="3230166"/>
            <a:ext cx="2847975" cy="5534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GB" sz="749" i="1" dirty="0"/>
              <a:t>Retrieved from https://www.oceannews.com/news/energy/emerging-opportunity-for-floating-offshore-wind-in-the-celtic-sea.</a:t>
            </a:r>
          </a:p>
          <a:p>
            <a:pPr>
              <a:defRPr/>
            </a:pPr>
            <a:r>
              <a:rPr lang="en-GB" sz="749" i="1" dirty="0"/>
              <a:t>Copyright 2022 by Technology Systems Corporation.</a:t>
            </a: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SE-Working-Practices" id="{CE139D46-1408-FE4C-87CE-29C38B368CB3}" vid="{BFB90AD4-6D6D-4E47-97F8-555D664A86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FB1D79D05FD54FA68CE1C0D1E9DEF4" ma:contentTypeVersion="21" ma:contentTypeDescription="Create a new document." ma:contentTypeScope="" ma:versionID="48c0a8fff9b3643f836a95ad66572de0">
  <xsd:schema xmlns:xsd="http://www.w3.org/2001/XMLSchema" xmlns:xs="http://www.w3.org/2001/XMLSchema" xmlns:p="http://schemas.microsoft.com/office/2006/metadata/properties" xmlns:ns2="d9534a32-9889-46db-839b-41c86e344ba1" xmlns:ns3="61663468-e8d2-4ef7-ade9-4c7d42a8bac5" targetNamespace="http://schemas.microsoft.com/office/2006/metadata/properties" ma:root="true" ma:fieldsID="eb14c12db23e0933df868bded3870789" ns2:_="" ns3:_="">
    <xsd:import namespace="d9534a32-9889-46db-839b-41c86e344ba1"/>
    <xsd:import namespace="61663468-e8d2-4ef7-ade9-4c7d42a8bac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TimDodwell" minOccurs="0"/>
                <xsd:element ref="ns2:Engineer" minOccurs="0"/>
                <xsd:element ref="ns2:Software" minOccurs="0"/>
                <xsd:element ref="ns2:Stage" minOccurs="0"/>
                <xsd:element ref="ns2:Latest_x0020_start_x0020_date" minOccurs="0"/>
                <xsd:element ref="ns2:Contact_x0020_made_x003f_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534a32-9889-46db-839b-41c86e344b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TimDodwell" ma:index="12" nillable="true" ma:displayName="Researcher" ma:description="Researcher resposible for this project" ma:format="Dropdown" ma:list="UserInfo" ma:SharePointGroup="0" ma:internalName="TimDodwell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ngineer" ma:index="13" nillable="true" ma:displayName="Engineer" ma:description="Lead Research Software Engineer" ma:format="Dropdown" ma:list="UserInfo" ma:SharePointGroup="0" ma:internalName="Engine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oftware" ma:index="14" nillable="true" ma:displayName="Software" ma:description="Link to the primary repository / website where this software is stored." ma:format="Hyperlink" ma:internalName="Softwar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Stage" ma:index="15" nillable="true" ma:displayName="Stage" ma:format="Dropdown" ma:internalName="Stage">
      <xsd:simpleType>
        <xsd:restriction base="dms:Choice">
          <xsd:enumeration value="Request"/>
          <xsd:enumeration value="Planning"/>
          <xsd:enumeration value="Active"/>
          <xsd:enumeration value="Legacy"/>
        </xsd:restriction>
      </xsd:simpleType>
    </xsd:element>
    <xsd:element name="Latest_x0020_start_x0020_date" ma:index="16" nillable="true" ma:displayName="Latest start date" ma:format="DateOnly" ma:internalName="Latest_x0020_start_x0020_date">
      <xsd:simpleType>
        <xsd:restriction base="dms:DateTime"/>
      </xsd:simpleType>
    </xsd:element>
    <xsd:element name="Contact_x0020_made_x003f_" ma:index="17" nillable="true" ma:displayName="Contact made?" ma:internalName="Contact_x0020_made_x003f_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6" nillable="true" ma:taxonomy="true" ma:internalName="lcf76f155ced4ddcb4097134ff3c332f" ma:taxonomyFieldName="MediaServiceImageTags" ma:displayName="Image Tags" ma:readOnly="false" ma:fieldId="{5cf76f15-5ced-4ddc-b409-7134ff3c332f}" ma:taxonomyMulti="true" ma:sspId="1103e67f-0598-4a90-8a4a-cec34b03bf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663468-e8d2-4ef7-ade9-4c7d42a8bac5" elementFormDefault="qualified">
    <xsd:import namespace="http://schemas.microsoft.com/office/2006/documentManagement/types"/>
    <xsd:import namespace="http://schemas.microsoft.com/office/infopath/2007/PartnerControls"/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7" nillable="true" ma:displayName="Taxonomy Catch All Column" ma:hidden="true" ma:list="{c25c9ce4-a767-4611-8ded-970beccc304f}" ma:internalName="TaxCatchAll" ma:showField="CatchAllData" ma:web="61663468-e8d2-4ef7-ade9-4c7d42a8bac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1663468-e8d2-4ef7-ade9-4c7d42a8bac5" xsi:nil="true"/>
    <lcf76f155ced4ddcb4097134ff3c332f xmlns="d9534a32-9889-46db-839b-41c86e344ba1">
      <Terms xmlns="http://schemas.microsoft.com/office/infopath/2007/PartnerControls"/>
    </lcf76f155ced4ddcb4097134ff3c332f>
    <Contact_x0020_made_x003f_ xmlns="d9534a32-9889-46db-839b-41c86e344ba1" xsi:nil="true"/>
    <Stage xmlns="d9534a32-9889-46db-839b-41c86e344ba1" xsi:nil="true"/>
    <TimDodwell xmlns="d9534a32-9889-46db-839b-41c86e344ba1">
      <UserInfo>
        <DisplayName/>
        <AccountId xsi:nil="true"/>
        <AccountType/>
      </UserInfo>
    </TimDodwell>
    <Latest_x0020_start_x0020_date xmlns="d9534a32-9889-46db-839b-41c86e344ba1" xsi:nil="true"/>
    <Software xmlns="d9534a32-9889-46db-839b-41c86e344ba1">
      <Url xsi:nil="true"/>
      <Description xsi:nil="true"/>
    </Software>
    <Engineer xmlns="d9534a32-9889-46db-839b-41c86e344ba1">
      <UserInfo>
        <DisplayName/>
        <AccountId xsi:nil="true"/>
        <AccountType/>
      </UserInfo>
    </Engineer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448F0A-5730-45BF-85F9-90788A3181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9534a32-9889-46db-839b-41c86e344ba1"/>
    <ds:schemaRef ds:uri="61663468-e8d2-4ef7-ade9-4c7d42a8ba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C9CA35-1137-4CBC-A719-3D7C0CE685E2}">
  <ds:schemaRefs>
    <ds:schemaRef ds:uri="http://purl.org/dc/dcmitype/"/>
    <ds:schemaRef ds:uri="http://purl.org/dc/terms/"/>
    <ds:schemaRef ds:uri="http://purl.org/dc/elements/1.1/"/>
    <ds:schemaRef ds:uri="a3ce718d-f813-4adc-8824-5d044fc7674a"/>
    <ds:schemaRef ds:uri="http://schemas.microsoft.com/office/2006/documentManagement/types"/>
    <ds:schemaRef ds:uri="http://www.w3.org/XML/1998/namespace"/>
    <ds:schemaRef ds:uri="997cdd1e-e429-4b09-99d2-d895aefd500f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61663468-e8d2-4ef7-ade9-4c7d42a8bac5"/>
    <ds:schemaRef ds:uri="d9534a32-9889-46db-839b-41c86e344ba1"/>
  </ds:schemaRefs>
</ds:datastoreItem>
</file>

<file path=customXml/itemProps3.xml><?xml version="1.0" encoding="utf-8"?>
<ds:datastoreItem xmlns:ds="http://schemas.openxmlformats.org/officeDocument/2006/customXml" ds:itemID="{AA51B988-6999-48D8-A995-709B3B3A350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RSE-PowerPoint-Template</Template>
  <TotalTime>62</TotalTime>
  <Words>922</Words>
  <Application>Microsoft Office PowerPoint</Application>
  <PresentationFormat>On-screen Show (16:9)</PresentationFormat>
  <Paragraphs>108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Palatino Linotype</vt:lpstr>
      <vt:lpstr>Arial</vt:lpstr>
      <vt:lpstr>Gill Sans MT</vt:lpstr>
      <vt:lpstr>Outfit</vt:lpstr>
      <vt:lpstr>Century Gothic</vt:lpstr>
      <vt:lpstr>Calibri</vt:lpstr>
      <vt:lpstr>Custom Design</vt:lpstr>
      <vt:lpstr>Stephen Cook: The Research Software Engineering Group</vt:lpstr>
      <vt:lpstr>What is a Research Software Engineer?</vt:lpstr>
      <vt:lpstr>What can we help with?</vt:lpstr>
      <vt:lpstr>How to work with us</vt:lpstr>
      <vt:lpstr>Building an RSE community</vt:lpstr>
      <vt:lpstr>More information</vt:lpstr>
      <vt:lpstr>PowerPoint Presentation</vt:lpstr>
      <vt:lpstr>VespAI – Object detection for Hornet Detection</vt:lpstr>
      <vt:lpstr>Cornwall FLOW Accelerator</vt:lpstr>
      <vt:lpstr>Global Carbon Budget Office (Prof. Pierre Friedlingstein) – Dr Thomas Hawes</vt:lpstr>
      <vt:lpstr>Freddy Wordingham- Bluebird-Starling Tim Dodwell (PI), NATS &amp; Turing (External Collaborators)</vt:lpstr>
      <vt:lpstr>Quantum Machine Learning for Fraud Detection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Finch, Katie</dc:creator>
  <cp:lastModifiedBy>Cook, Stephen</cp:lastModifiedBy>
  <cp:revision>33</cp:revision>
  <dcterms:created xsi:type="dcterms:W3CDTF">2022-10-21T09:16:21Z</dcterms:created>
  <dcterms:modified xsi:type="dcterms:W3CDTF">2023-01-27T09:52:19Z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2022-07-28T00:00:00Z</vt:filetime>
  </property>
  <property fmtid="{D5CDD505-2E9C-101B-9397-08002B2CF9AE}" pid="3" name="Creator">
    <vt:lpwstr>Adobe InDesign 17.3 (Macintosh)</vt:lpwstr>
  </property>
  <property fmtid="{D5CDD505-2E9C-101B-9397-08002B2CF9AE}" pid="4" name="LastSaved">
    <vt:filetime>2022-07-28T00:00:00Z</vt:filetime>
  </property>
  <property fmtid="{D5CDD505-2E9C-101B-9397-08002B2CF9AE}" pid="5" name="Producer">
    <vt:lpwstr>Adobe PDF Library 16.0.7</vt:lpwstr>
  </property>
  <property fmtid="{D5CDD505-2E9C-101B-9397-08002B2CF9AE}" pid="6" name="ContentTypeId">
    <vt:lpwstr>0x010100C0FB1D79D05FD54FA68CE1C0D1E9DEF4</vt:lpwstr>
  </property>
  <property fmtid="{D5CDD505-2E9C-101B-9397-08002B2CF9AE}" pid="7" name="MediaServiceImageTags">
    <vt:lpwstr/>
  </property>
</Properties>
</file>

<file path=docProps/thumbnail.jpeg>
</file>